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notesMasterIdLst>
    <p:notesMasterId r:id="rId6"/>
  </p:notesMasterIdLst>
  <p:sldIdLst>
    <p:sldId id="256" r:id="rId5"/>
  </p:sldIdLst>
  <p:sldSz cx="12192000" cy="6858000"/>
  <p:notesSz cx="6858000" cy="9144000"/>
  <p:custDataLst>
    <p:tags r:id="rId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B008C"/>
    <a:srgbClr val="4F17A8"/>
    <a:srgbClr val="8A66C4"/>
    <a:srgbClr val="C4B2E3"/>
    <a:srgbClr val="E5DCF2"/>
    <a:srgbClr val="05BFE0"/>
    <a:srgbClr val="0080A8"/>
    <a:srgbClr val="59D4EB"/>
    <a:srgbClr val="ABE8F5"/>
    <a:srgbClr val="DAF5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78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tags" Target="tags/tag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11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13987C-8BE7-934C-B1ED-966EA1B50DA6}" type="datetimeFigureOut">
              <a:rPr lang="en-US" smtClean="0"/>
              <a:t>11/6/2020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B737FC-9382-F947-AADD-FA4FB46597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2461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Relationship Id="rId4" Type="http://schemas.openxmlformats.org/officeDocument/2006/relationships/image" Target="../media/image2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Relationship Id="rId4" Type="http://schemas.openxmlformats.org/officeDocument/2006/relationships/image" Target="../media/image29.emf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3" Type="http://schemas.openxmlformats.org/officeDocument/2006/relationships/image" Target="../media/image25.emf"/><Relationship Id="rId7" Type="http://schemas.openxmlformats.org/officeDocument/2006/relationships/image" Target="../media/image29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Relationship Id="rId6" Type="http://schemas.openxmlformats.org/officeDocument/2006/relationships/image" Target="../media/image28.emf"/><Relationship Id="rId11" Type="http://schemas.openxmlformats.org/officeDocument/2006/relationships/image" Target="../media/image23.png"/><Relationship Id="rId5" Type="http://schemas.openxmlformats.org/officeDocument/2006/relationships/image" Target="../media/image27.emf"/><Relationship Id="rId10" Type="http://schemas.openxmlformats.org/officeDocument/2006/relationships/image" Target="../media/image22.emf"/><Relationship Id="rId4" Type="http://schemas.openxmlformats.org/officeDocument/2006/relationships/image" Target="../media/image26.emf"/><Relationship Id="rId9" Type="http://schemas.openxmlformats.org/officeDocument/2006/relationships/image" Target="../media/image8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4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6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7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8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9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0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13" Type="http://schemas.openxmlformats.org/officeDocument/2006/relationships/image" Target="../media/image12.emf"/><Relationship Id="rId18" Type="http://schemas.openxmlformats.org/officeDocument/2006/relationships/image" Target="../media/image17.emf"/><Relationship Id="rId3" Type="http://schemas.openxmlformats.org/officeDocument/2006/relationships/image" Target="../media/image2.emf"/><Relationship Id="rId21" Type="http://schemas.openxmlformats.org/officeDocument/2006/relationships/image" Target="../media/image20.png"/><Relationship Id="rId7" Type="http://schemas.openxmlformats.org/officeDocument/2006/relationships/image" Target="../media/image6.emf"/><Relationship Id="rId12" Type="http://schemas.openxmlformats.org/officeDocument/2006/relationships/image" Target="../media/image11.emf"/><Relationship Id="rId17" Type="http://schemas.openxmlformats.org/officeDocument/2006/relationships/image" Target="../media/image16.emf"/><Relationship Id="rId2" Type="http://schemas.openxmlformats.org/officeDocument/2006/relationships/slideMaster" Target="../slideMasters/slideMaster1.xml"/><Relationship Id="rId16" Type="http://schemas.openxmlformats.org/officeDocument/2006/relationships/image" Target="../media/image15.emf"/><Relationship Id="rId20" Type="http://schemas.openxmlformats.org/officeDocument/2006/relationships/image" Target="../media/image19.emf"/><Relationship Id="rId1" Type="http://schemas.openxmlformats.org/officeDocument/2006/relationships/tags" Target="../tags/tag3.xml"/><Relationship Id="rId6" Type="http://schemas.openxmlformats.org/officeDocument/2006/relationships/image" Target="../media/image5.emf"/><Relationship Id="rId11" Type="http://schemas.openxmlformats.org/officeDocument/2006/relationships/image" Target="../media/image10.emf"/><Relationship Id="rId5" Type="http://schemas.openxmlformats.org/officeDocument/2006/relationships/image" Target="../media/image4.emf"/><Relationship Id="rId15" Type="http://schemas.openxmlformats.org/officeDocument/2006/relationships/image" Target="../media/image14.emf"/><Relationship Id="rId10" Type="http://schemas.openxmlformats.org/officeDocument/2006/relationships/image" Target="../media/image9.emf"/><Relationship Id="rId19" Type="http://schemas.openxmlformats.org/officeDocument/2006/relationships/image" Target="../media/image18.emf"/><Relationship Id="rId4" Type="http://schemas.openxmlformats.org/officeDocument/2006/relationships/image" Target="../media/image3.emf"/><Relationship Id="rId9" Type="http://schemas.openxmlformats.org/officeDocument/2006/relationships/image" Target="../media/image8.emf"/><Relationship Id="rId14" Type="http://schemas.openxmlformats.org/officeDocument/2006/relationships/image" Target="../media/image13.emf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4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5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6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7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8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9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0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4" Type="http://schemas.openxmlformats.org/officeDocument/2006/relationships/image" Target="../media/image21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1.xml"/><Relationship Id="rId4" Type="http://schemas.openxmlformats.org/officeDocument/2006/relationships/image" Target="../media/image23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2.xml"/><Relationship Id="rId4" Type="http://schemas.openxmlformats.org/officeDocument/2006/relationships/image" Target="../media/image23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3.xml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3" Type="http://schemas.openxmlformats.org/officeDocument/2006/relationships/image" Target="../media/image32.emf"/><Relationship Id="rId7" Type="http://schemas.openxmlformats.org/officeDocument/2006/relationships/image" Target="../media/image28.emf"/><Relationship Id="rId12" Type="http://schemas.openxmlformats.org/officeDocument/2006/relationships/image" Target="../media/image3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4.xml"/><Relationship Id="rId6" Type="http://schemas.openxmlformats.org/officeDocument/2006/relationships/image" Target="../media/image27.emf"/><Relationship Id="rId11" Type="http://schemas.openxmlformats.org/officeDocument/2006/relationships/image" Target="../media/image22.emf"/><Relationship Id="rId5" Type="http://schemas.openxmlformats.org/officeDocument/2006/relationships/image" Target="../media/image26.emf"/><Relationship Id="rId10" Type="http://schemas.openxmlformats.org/officeDocument/2006/relationships/image" Target="../media/image8.emf"/><Relationship Id="rId4" Type="http://schemas.openxmlformats.org/officeDocument/2006/relationships/image" Target="../media/image25.emf"/><Relationship Id="rId9" Type="http://schemas.openxmlformats.org/officeDocument/2006/relationships/image" Target="../media/image33.emf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3" Type="http://schemas.openxmlformats.org/officeDocument/2006/relationships/image" Target="../media/image32.emf"/><Relationship Id="rId7" Type="http://schemas.openxmlformats.org/officeDocument/2006/relationships/image" Target="../media/image29.emf"/><Relationship Id="rId12" Type="http://schemas.openxmlformats.org/officeDocument/2006/relationships/image" Target="../media/image2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5.xml"/><Relationship Id="rId6" Type="http://schemas.openxmlformats.org/officeDocument/2006/relationships/image" Target="../media/image22.emf"/><Relationship Id="rId11" Type="http://schemas.openxmlformats.org/officeDocument/2006/relationships/image" Target="../media/image28.emf"/><Relationship Id="rId5" Type="http://schemas.openxmlformats.org/officeDocument/2006/relationships/image" Target="../media/image26.emf"/><Relationship Id="rId10" Type="http://schemas.openxmlformats.org/officeDocument/2006/relationships/image" Target="../media/image27.emf"/><Relationship Id="rId4" Type="http://schemas.openxmlformats.org/officeDocument/2006/relationships/image" Target="../media/image25.emf"/><Relationship Id="rId9" Type="http://schemas.openxmlformats.org/officeDocument/2006/relationships/image" Target="../media/image8.emf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4" Type="http://schemas.openxmlformats.org/officeDocument/2006/relationships/image" Target="../media/image2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4" Type="http://schemas.openxmlformats.org/officeDocument/2006/relationships/image" Target="../media/image24.emf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emf"/><Relationship Id="rId3" Type="http://schemas.openxmlformats.org/officeDocument/2006/relationships/image" Target="../media/image25.emf"/><Relationship Id="rId7" Type="http://schemas.openxmlformats.org/officeDocument/2006/relationships/image" Target="../media/image28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6" Type="http://schemas.openxmlformats.org/officeDocument/2006/relationships/image" Target="../media/image22.emf"/><Relationship Id="rId11" Type="http://schemas.openxmlformats.org/officeDocument/2006/relationships/image" Target="../media/image23.png"/><Relationship Id="rId5" Type="http://schemas.openxmlformats.org/officeDocument/2006/relationships/image" Target="../media/image27.emf"/><Relationship Id="rId10" Type="http://schemas.openxmlformats.org/officeDocument/2006/relationships/image" Target="../media/image8.emf"/><Relationship Id="rId4" Type="http://schemas.openxmlformats.org/officeDocument/2006/relationships/image" Target="../media/image26.emf"/><Relationship Id="rId9" Type="http://schemas.openxmlformats.org/officeDocument/2006/relationships/image" Target="../media/image24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4" Type="http://schemas.openxmlformats.org/officeDocument/2006/relationships/image" Target="../media/image2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Relationship Id="rId4" Type="http://schemas.openxmlformats.org/officeDocument/2006/relationships/image" Target="../media/image28.emf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emf"/><Relationship Id="rId3" Type="http://schemas.openxmlformats.org/officeDocument/2006/relationships/image" Target="../media/image25.emf"/><Relationship Id="rId7" Type="http://schemas.openxmlformats.org/officeDocument/2006/relationships/image" Target="../media/image28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Relationship Id="rId6" Type="http://schemas.openxmlformats.org/officeDocument/2006/relationships/image" Target="../media/image22.emf"/><Relationship Id="rId11" Type="http://schemas.openxmlformats.org/officeDocument/2006/relationships/image" Target="../media/image23.png"/><Relationship Id="rId5" Type="http://schemas.openxmlformats.org/officeDocument/2006/relationships/image" Target="../media/image27.emf"/><Relationship Id="rId10" Type="http://schemas.openxmlformats.org/officeDocument/2006/relationships/image" Target="../media/image8.emf"/><Relationship Id="rId4" Type="http://schemas.openxmlformats.org/officeDocument/2006/relationships/image" Target="../media/image26.emf"/><Relationship Id="rId9" Type="http://schemas.openxmlformats.org/officeDocument/2006/relationships/image" Target="../media/image24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COVER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4326" y="1734906"/>
            <a:ext cx="3760788" cy="1719262"/>
          </a:xfrm>
        </p:spPr>
        <p:txBody>
          <a:bodyPr anchor="b"/>
          <a:lstStyle>
            <a:lvl1pPr>
              <a:lnSpc>
                <a:spcPts val="3200"/>
              </a:lnSpc>
              <a:defRPr sz="2800" cap="all" baseline="0"/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14326" y="3608388"/>
            <a:ext cx="3760788" cy="4730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DB4343E-05BA-9F40-A6AA-424EEF5104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5603875"/>
            <a:ext cx="3760788" cy="431800"/>
          </a:xfrm>
        </p:spPr>
        <p:txBody>
          <a:bodyPr>
            <a:noAutofit/>
          </a:bodyPr>
          <a:lstStyle>
            <a:lvl1pPr>
              <a:defRPr sz="1000"/>
            </a:lvl1pPr>
            <a:lvl2pPr marL="7938" indent="0">
              <a:buNone/>
              <a:tabLst/>
              <a:defRPr sz="1000" cap="all" baseline="0"/>
            </a:lvl2pPr>
            <a:lvl3pPr marL="258763" indent="-258763">
              <a:tabLst/>
              <a:defRPr sz="1000"/>
            </a:lvl3pPr>
            <a:lvl4pPr marL="517525" indent="-250825">
              <a:tabLst/>
              <a:defRPr sz="1000"/>
            </a:lvl4pPr>
            <a:lvl5pPr marL="742950" indent="-209550">
              <a:tabLst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A93326D8-916E-7F42-84A1-D3255B7EA05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191000" y="0"/>
            <a:ext cx="8001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7D12BC-B523-A24D-AF89-FE1F3D0C6D3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338"/>
            <a:ext cx="2714625" cy="11677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79970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VIOLET COLLABORATION">
    <p:bg>
      <p:bgPr>
        <a:solidFill>
          <a:srgbClr val="4F17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21350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VIOLET COLLABORATION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E17E88-A260-D741-B709-965CBB25DD6E}" type="datetime3">
              <a:rPr lang="en-US" smtClean="0"/>
              <a:t>6 November 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26E8CD4-4688-1442-A84F-82A1AC4F57F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51563" y="307975"/>
            <a:ext cx="5721350" cy="5721350"/>
          </a:xfrm>
          <a:prstGeom prst="rect">
            <a:avLst/>
          </a:prstGeom>
        </p:spPr>
      </p:pic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58BA20C3-F75A-8E4A-9FC0-1C5C50C9838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075870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VIOLET COLLABORATION">
    <p:bg>
      <p:bgPr>
        <a:solidFill>
          <a:srgbClr val="4F17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21350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VIOLET TEAMWORK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E17E88-A260-D741-B709-965CBB25DD6E}" type="datetime3">
              <a:rPr lang="en-US" smtClean="0"/>
              <a:t>6 November 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58BA20C3-F75A-8E4A-9FC0-1C5C50C9838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BAC8784-E8A8-2E44-8202-FAC0704B894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151563" y="307975"/>
            <a:ext cx="5735016" cy="57350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29690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VIOLET PATTERN">
    <p:bg>
      <p:bgPr>
        <a:solidFill>
          <a:srgbClr val="4F17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695095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VIOLET PATTERN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BB358D3-A82E-7A42-949A-12099241BB37}" type="datetime3">
              <a:rPr lang="en-US" smtClean="0"/>
              <a:t>6 November 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C32C4C2-5012-8A4E-9976-D06B71975E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7285" y="5187550"/>
            <a:ext cx="863600" cy="863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27EC68-2C75-BA45-9985-62B9AA96206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4070" y="3224893"/>
            <a:ext cx="864453" cy="8644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26F4148-A6EF-0B41-BA3C-1DBDAAEC3CC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4070" y="1302004"/>
            <a:ext cx="855663" cy="8556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220902C-155B-D849-ACE7-AE85807C1B5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7519" y="5232181"/>
            <a:ext cx="849311" cy="84931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6977E99-4A69-794B-BD3C-48DA4888475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1563" y="2262188"/>
            <a:ext cx="854075" cy="8540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CE4EE1B-2FEB-154C-8F29-E45EE5E328DC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118" y="1287463"/>
            <a:ext cx="849312" cy="84931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2EE7049-3688-B94D-848E-9AB6B82282D5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8347" y="292894"/>
            <a:ext cx="869156" cy="8691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15D96E2-281C-3F46-8843-E17D1E113E7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912" y="4214813"/>
            <a:ext cx="847725" cy="84772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E6544F6-B72E-C748-B9C0-4584A6B4220E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4113" y="2262188"/>
            <a:ext cx="847725" cy="847725"/>
          </a:xfrm>
          <a:prstGeom prst="rect">
            <a:avLst/>
          </a:prstGeom>
        </p:spPr>
      </p:pic>
      <p:pic>
        <p:nvPicPr>
          <p:cNvPr id="19" name="Picture 18" descr="A close up of a sign&#10;&#10;Description automatically generated">
            <a:extLst>
              <a:ext uri="{FF2B5EF4-FFF2-40B4-BE49-F238E27FC236}">
                <a16:creationId xmlns:a16="http://schemas.microsoft.com/office/drawing/2014/main" id="{6B3E4B35-A60F-F146-9EC0-1F75A9F55273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601739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4325" y="1828800"/>
            <a:ext cx="11558588" cy="4206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01 November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Disciplined Agile Prospecting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32EB9D60-2F95-3445-B654-FCDF2EF0D3D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416910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4325" y="1825625"/>
            <a:ext cx="5705475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700713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01 November 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Disciplined Agile Prospecting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FC806A32-B267-AC4B-8D3A-C87DD27BCA2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021039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4327" y="1825625"/>
            <a:ext cx="3675887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91794" y="1825625"/>
            <a:ext cx="3671887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01 November 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Disciplined Agile Prospecting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E52804E9-EC7B-7941-AEE8-96B420A9CD2B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116094" y="1825625"/>
            <a:ext cx="3671887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0D5D0B7A-79FB-B941-B60A-C7A6D8A2C4B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33545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AS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2442940-A61A-1D4B-8D34-AED74D349798}"/>
              </a:ext>
            </a:extLst>
          </p:cNvPr>
          <p:cNvSpPr/>
          <p:nvPr userDrawn="1"/>
        </p:nvSpPr>
        <p:spPr>
          <a:xfrm>
            <a:off x="0" y="0"/>
            <a:ext cx="407511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2484CA1-A981-5642-BF29-DC185157FEF2}"/>
              </a:ext>
            </a:extLst>
          </p:cNvPr>
          <p:cNvSpPr/>
          <p:nvPr userDrawn="1"/>
        </p:nvSpPr>
        <p:spPr>
          <a:xfrm>
            <a:off x="8103765" y="0"/>
            <a:ext cx="4088235" cy="6858000"/>
          </a:xfrm>
          <a:prstGeom prst="rect">
            <a:avLst/>
          </a:prstGeom>
          <a:solidFill>
            <a:srgbClr val="4F17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825898" y="2007764"/>
            <a:ext cx="2537903" cy="4043363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 marL="7938" indent="0">
              <a:buFontTx/>
              <a:buNone/>
              <a:tabLst/>
              <a:defRPr sz="2200">
                <a:solidFill>
                  <a:schemeClr val="bg1"/>
                </a:solidFill>
              </a:defRPr>
            </a:lvl2pPr>
            <a:lvl3pPr marL="7938" indent="0">
              <a:buNone/>
              <a:tabLst/>
              <a:defRPr sz="1400">
                <a:solidFill>
                  <a:schemeClr val="bg1"/>
                </a:solidFill>
              </a:defRPr>
            </a:lvl3pPr>
            <a:lvl4pPr marL="233363" indent="-233363">
              <a:tabLst/>
              <a:defRPr sz="1400">
                <a:solidFill>
                  <a:schemeClr val="bg1"/>
                </a:solidFill>
              </a:defRPr>
            </a:lvl4pPr>
            <a:lvl5pPr marL="7938" indent="0">
              <a:buNone/>
              <a:tabLst/>
              <a:defRPr sz="12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Phase 2</a:t>
            </a:r>
          </a:p>
          <a:p>
            <a:pPr lvl="0"/>
            <a:endParaRPr lang="en-US"/>
          </a:p>
          <a:p>
            <a:pPr lvl="1"/>
            <a:r>
              <a:rPr lang="en-US"/>
              <a:t>Second level</a:t>
            </a:r>
          </a:p>
          <a:p>
            <a:pPr lvl="1"/>
            <a:endParaRPr lang="en-US"/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01 November 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Disciplined Agile Prospecting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456BA1C-8FE7-1545-9EE7-FEB5790C61F4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8911336" y="2007764"/>
            <a:ext cx="2537903" cy="4043363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 marL="7938" indent="0">
              <a:buFontTx/>
              <a:buNone/>
              <a:tabLst/>
              <a:defRPr sz="2200">
                <a:solidFill>
                  <a:schemeClr val="bg1"/>
                </a:solidFill>
              </a:defRPr>
            </a:lvl2pPr>
            <a:lvl3pPr marL="7938" indent="0">
              <a:buNone/>
              <a:tabLst/>
              <a:defRPr sz="1400">
                <a:solidFill>
                  <a:schemeClr val="bg1"/>
                </a:solidFill>
              </a:defRPr>
            </a:lvl3pPr>
            <a:lvl4pPr marL="233363" indent="-233363">
              <a:tabLst/>
              <a:defRPr sz="1400">
                <a:solidFill>
                  <a:schemeClr val="bg1"/>
                </a:solidFill>
              </a:defRPr>
            </a:lvl4pPr>
            <a:lvl5pPr marL="7938" indent="0">
              <a:buNone/>
              <a:tabLst/>
              <a:defRPr sz="12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Phase 3</a:t>
            </a:r>
          </a:p>
          <a:p>
            <a:pPr lvl="0"/>
            <a:endParaRPr lang="en-US"/>
          </a:p>
          <a:p>
            <a:pPr lvl="1"/>
            <a:r>
              <a:rPr lang="en-US"/>
              <a:t>Second level</a:t>
            </a:r>
          </a:p>
          <a:p>
            <a:pPr lvl="1"/>
            <a:endParaRPr lang="en-US"/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8B69221-EC07-7047-93A5-09CD4CA85985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706903" y="2007764"/>
            <a:ext cx="2537903" cy="4043363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 marL="7938" indent="0">
              <a:buFontTx/>
              <a:buNone/>
              <a:tabLst/>
              <a:defRPr sz="2200">
                <a:solidFill>
                  <a:schemeClr val="bg1"/>
                </a:solidFill>
              </a:defRPr>
            </a:lvl2pPr>
            <a:lvl3pPr marL="7938" indent="0">
              <a:buNone/>
              <a:tabLst/>
              <a:defRPr sz="1400">
                <a:solidFill>
                  <a:schemeClr val="bg1"/>
                </a:solidFill>
              </a:defRPr>
            </a:lvl3pPr>
            <a:lvl4pPr marL="233363" indent="-233363">
              <a:tabLst/>
              <a:defRPr sz="1400">
                <a:solidFill>
                  <a:schemeClr val="bg1"/>
                </a:solidFill>
              </a:defRPr>
            </a:lvl4pPr>
            <a:lvl5pPr marL="7938" indent="0">
              <a:buNone/>
              <a:tabLst/>
              <a:defRPr sz="12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Phase 1</a:t>
            </a:r>
          </a:p>
          <a:p>
            <a:pPr lvl="0"/>
            <a:endParaRPr lang="en-US"/>
          </a:p>
          <a:p>
            <a:pPr lvl="1"/>
            <a:r>
              <a:rPr lang="en-US"/>
              <a:t>Second level</a:t>
            </a:r>
          </a:p>
          <a:p>
            <a:pPr lvl="1"/>
            <a:endParaRPr lang="en-US"/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6" name="Picture 15" descr="A close up of a sign&#10;&#10;Description automatically generated">
            <a:extLst>
              <a:ext uri="{FF2B5EF4-FFF2-40B4-BE49-F238E27FC236}">
                <a16:creationId xmlns:a16="http://schemas.microsoft.com/office/drawing/2014/main" id="{8FBE6F9A-44DD-BC44-A416-8D2DFFC1E4C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915388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14325" y="1835150"/>
            <a:ext cx="2540000" cy="4200525"/>
          </a:xfrm>
        </p:spPr>
        <p:txBody>
          <a:bodyPr/>
          <a:lstStyle>
            <a:lvl1pPr>
              <a:defRPr/>
            </a:lvl1pPr>
            <a:lvl3pPr marL="685800" indent="-228600">
              <a:tabLst/>
              <a:defRPr/>
            </a:lvl3pPr>
            <a:lvl4pPr marL="685800" indent="-228600">
              <a:tabLst/>
              <a:defRPr/>
            </a:lvl4pPr>
            <a:lvl5pPr marL="685800" indent="-228600">
              <a:tabLst/>
              <a:defRPr/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01 November 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Disciplined Agile Prospecting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6DA3F6D-83D4-BE48-9E26-53EF39798E66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3222625" y="1835150"/>
            <a:ext cx="2540000" cy="4200525"/>
          </a:xfrm>
        </p:spPr>
        <p:txBody>
          <a:bodyPr/>
          <a:lstStyle>
            <a:lvl1pPr>
              <a:defRPr/>
            </a:lvl1pPr>
            <a:lvl3pPr marL="685800" indent="-228600">
              <a:tabLst/>
              <a:defRPr/>
            </a:lvl3pPr>
            <a:lvl4pPr marL="685800" indent="-228600">
              <a:tabLst/>
              <a:defRPr/>
            </a:lvl4pPr>
            <a:lvl5pPr marL="685800" indent="-228600">
              <a:tabLst/>
              <a:defRPr/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2DFB3D4-E49B-0F4E-A134-A9946D7F6DD4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143625" y="1835150"/>
            <a:ext cx="2540000" cy="4200525"/>
          </a:xfrm>
        </p:spPr>
        <p:txBody>
          <a:bodyPr/>
          <a:lstStyle>
            <a:lvl1pPr>
              <a:defRPr/>
            </a:lvl1pPr>
            <a:lvl3pPr marL="685800" indent="-228600">
              <a:tabLst/>
              <a:defRPr/>
            </a:lvl3pPr>
            <a:lvl4pPr marL="685800" indent="-228600">
              <a:tabLst/>
              <a:defRPr/>
            </a:lvl4pPr>
            <a:lvl5pPr marL="685800" indent="-228600">
              <a:tabLst/>
              <a:defRPr/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062AACB-5EAA-694C-B128-5E55E763F06F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9077325" y="1835150"/>
            <a:ext cx="2540000" cy="4200525"/>
          </a:xfrm>
        </p:spPr>
        <p:txBody>
          <a:bodyPr/>
          <a:lstStyle>
            <a:lvl1pPr>
              <a:defRPr/>
            </a:lvl1pPr>
            <a:lvl3pPr marL="685800" indent="-228600">
              <a:tabLst/>
              <a:defRPr/>
            </a:lvl3pPr>
            <a:lvl4pPr marL="685800" indent="-228600">
              <a:tabLst/>
              <a:defRPr/>
            </a:lvl4pPr>
            <a:lvl5pPr marL="685800" indent="-228600">
              <a:tabLst/>
              <a:defRPr/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7B5F8EB4-E974-7A4C-9DAA-ABC7E5BF8C7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539954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Content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25" y="302839"/>
            <a:ext cx="5705475" cy="3781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4325" y="1825625"/>
            <a:ext cx="5705475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01 November 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Disciplined Agile Prospecting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A0D89CE-43D8-264D-9E8B-EF25D8F99E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51563" y="303213"/>
            <a:ext cx="5721350" cy="573246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428419C9-5EBA-7342-859C-C7B3F773DFB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581519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Content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67438" y="302839"/>
            <a:ext cx="5705475" cy="3781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67438" y="1825625"/>
            <a:ext cx="5705475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01 November 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Disciplined Agile Prospecting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A0D89CE-43D8-264D-9E8B-EF25D8F99E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06388" y="303213"/>
            <a:ext cx="5721350" cy="573246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A452ED5B-536E-0E40-AF5E-2B77DA9CD65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183119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COVER 2 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4326" y="1734906"/>
            <a:ext cx="3760788" cy="1719262"/>
          </a:xfrm>
        </p:spPr>
        <p:txBody>
          <a:bodyPr anchor="b"/>
          <a:lstStyle>
            <a:lvl1pPr>
              <a:lnSpc>
                <a:spcPts val="3200"/>
              </a:lnSpc>
              <a:defRPr sz="2800" cap="all" baseline="0"/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14326" y="3608388"/>
            <a:ext cx="3760788" cy="4730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DB4343E-05BA-9F40-A6AA-424EEF5104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5603875"/>
            <a:ext cx="3760788" cy="431800"/>
          </a:xfrm>
        </p:spPr>
        <p:txBody>
          <a:bodyPr>
            <a:noAutofit/>
          </a:bodyPr>
          <a:lstStyle>
            <a:lvl1pPr>
              <a:defRPr sz="1000"/>
            </a:lvl1pPr>
            <a:lvl2pPr marL="7938" indent="0">
              <a:buNone/>
              <a:tabLst/>
              <a:defRPr sz="1000" cap="all" baseline="0"/>
            </a:lvl2pPr>
            <a:lvl3pPr marL="258763" indent="-258763">
              <a:tabLst/>
              <a:defRPr sz="1000"/>
            </a:lvl3pPr>
            <a:lvl4pPr marL="517525" indent="-250825">
              <a:tabLst/>
              <a:defRPr sz="1000"/>
            </a:lvl4pPr>
            <a:lvl5pPr marL="742950" indent="-209550">
              <a:tabLst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5F123EB-1A43-4C47-967B-614F311896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1521" y="307975"/>
            <a:ext cx="847725" cy="8477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BC5CB2C-9AAA-1545-915E-FC49B45E41A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4264" y="1248105"/>
            <a:ext cx="885495" cy="88549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50D0D3B-8E64-C94D-8C57-958F4D587CA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7250" y="2252663"/>
            <a:ext cx="855663" cy="85566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72E3624-EF0D-344F-99F9-38B4AA30CEB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912" y="3233738"/>
            <a:ext cx="847725" cy="8477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B9138D8-3839-EB41-9693-581FF9D1CE23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911" y="5180012"/>
            <a:ext cx="847726" cy="84772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8974C70-9A1B-AD41-A5E9-A11196CF8ECC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6763" y="2252663"/>
            <a:ext cx="863600" cy="8636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81B349C-E974-CA4B-8764-2093323EC9D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2666" y="1295881"/>
            <a:ext cx="847725" cy="84772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4409720-67C7-9E46-AEB9-D2ED2D6E73B7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7249" y="5201133"/>
            <a:ext cx="855663" cy="85566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4240006-C33B-FA46-BCDC-BF385748B152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3550" y="4198938"/>
            <a:ext cx="863600" cy="8636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F52FABE-7A49-B541-8D4D-5F2D7F0B4A81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2075" y="4214813"/>
            <a:ext cx="847725" cy="84772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B78D3D4-C81F-0A47-B195-07CB55354A19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3969" y="1304663"/>
            <a:ext cx="838943" cy="83894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DEE42EA-6D04-1848-B012-BD6227B7702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3149" y="3233738"/>
            <a:ext cx="847725" cy="84772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02AE748-0409-204F-911D-ED5B95B1510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9271" y="2278064"/>
            <a:ext cx="830262" cy="83026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3515782-B710-0042-9284-5AEF22241D98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1807" y="305041"/>
            <a:ext cx="847725" cy="84772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0C995910-AE81-184A-AE58-D8D46E560625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912" y="4198938"/>
            <a:ext cx="847725" cy="84772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2BF42211-D502-654E-A7BC-34E97CA8F595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3313" y="1295881"/>
            <a:ext cx="847725" cy="84772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B20B70C-80FC-B647-98C0-AF2E0A554BDE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2638" y="5180012"/>
            <a:ext cx="847725" cy="84772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798A033A-DA29-BA45-807C-B9128E9A703E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9985" y="5181600"/>
            <a:ext cx="846137" cy="84613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2CD37044-59FA-F143-AECF-6BD3BC419F22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6376" y="1286115"/>
            <a:ext cx="830262" cy="83026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CFE78B2-A15B-C74B-8DD5-F48462C4F3EF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338"/>
            <a:ext cx="2714625" cy="11677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302131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Content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25" y="302839"/>
            <a:ext cx="5705475" cy="3781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01 November 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Disciplined Agile Prospecting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B35F889-CC52-F940-856C-51ED29C139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1612900"/>
            <a:ext cx="4740275" cy="34496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3A319E05-FBB0-154D-AFD4-BB32ED37907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554892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Content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1563" y="302839"/>
            <a:ext cx="5705475" cy="3781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01 November 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Disciplined Agile Prospecting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B35F889-CC52-F940-856C-51ED29C139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51563" y="1612900"/>
            <a:ext cx="4740275" cy="34496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ACCE732E-C107-BD4E-9194-BE69973C10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822857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01 November 2019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Disciplined Agile Prospecting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B0FA26F5-3091-E641-993F-2ECD0C9623A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835960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bar Content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E0F37E5-098D-4B4E-8F50-5BBDD09142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47150" y="0"/>
            <a:ext cx="3240088" cy="6858000"/>
          </a:xfrm>
          <a:solidFill>
            <a:schemeClr val="accent1"/>
          </a:solidFill>
        </p:spPr>
        <p:txBody>
          <a:bodyPr lIns="457200" tIns="1188720" rIns="274320"/>
          <a:lstStyle>
            <a:lvl1pPr>
              <a:spcAft>
                <a:spcPts val="600"/>
              </a:spcAft>
              <a:defRPr sz="6000" b="1">
                <a:solidFill>
                  <a:schemeClr val="bg1"/>
                </a:solidFill>
              </a:defRPr>
            </a:lvl1pPr>
            <a:lvl2pPr marL="0" indent="0">
              <a:buFontTx/>
              <a:buNone/>
              <a:tabLst/>
              <a:defRPr sz="1600">
                <a:solidFill>
                  <a:schemeClr val="bg1"/>
                </a:solidFill>
              </a:defRPr>
            </a:lvl2pPr>
            <a:lvl3pPr marL="228600" indent="-228600">
              <a:tabLst/>
              <a:defRPr sz="1600">
                <a:solidFill>
                  <a:schemeClr val="bg1"/>
                </a:solidFill>
              </a:defRPr>
            </a:lvl3pPr>
            <a:lvl4pPr marL="228600" indent="-228600">
              <a:tabLst/>
              <a:defRPr sz="1600">
                <a:solidFill>
                  <a:schemeClr val="bg1"/>
                </a:solidFill>
              </a:defRPr>
            </a:lvl4pPr>
            <a:lvl5pPr marL="0" indent="0">
              <a:buFontTx/>
              <a:buNone/>
              <a:tabLst/>
              <a:defRPr sz="12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00%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25" y="302839"/>
            <a:ext cx="7783513" cy="3781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E2BEFA7-94B0-F14D-8D0E-FEFBB368FAB7}" type="datetime3">
              <a:rPr lang="en-US" smtClean="0"/>
              <a:t>6 November 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B35F889-CC52-F940-856C-51ED29C139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1612900"/>
            <a:ext cx="7783513" cy="34496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CC566847-4092-F94E-B9BC-01D5BB6C0A3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635650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250D1-D419-0749-9CE8-FF2378899362}" type="datetime3">
              <a:rPr lang="en-US" smtClean="0"/>
              <a:t>6 November 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E1EBEB5-9CAC-B04D-92DD-C5F20681181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14325" y="1287463"/>
            <a:ext cx="7666038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8EC86BF-9327-3A4F-90FA-1E4B778717E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097838" y="1287463"/>
            <a:ext cx="3775075" cy="20526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43C9E418-C89A-204C-9103-99356F5EFDD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097838" y="3509963"/>
            <a:ext cx="3775075" cy="20526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CB2A138-8FC7-8B47-A2E8-8DCA48EC721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4325" y="5753100"/>
            <a:ext cx="7666038" cy="282575"/>
          </a:xfrm>
        </p:spPr>
        <p:txBody>
          <a:bodyPr>
            <a:noAutofit/>
          </a:bodyPr>
          <a:lstStyle>
            <a:lvl1pPr>
              <a:defRPr sz="1200" cap="all" baseline="0"/>
            </a:lvl1pPr>
            <a:lvl2pPr marL="0" indent="0">
              <a:buFontTx/>
              <a:buNone/>
              <a:tabLst/>
              <a:defRPr sz="120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809B8E08-9676-1849-8CE5-D53F66538F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977650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 with caption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417-37E1-084F-875D-6EF728360C51}" type="datetime3">
              <a:rPr lang="en-US" smtClean="0"/>
              <a:t>6 November 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E1EBEB5-9CAC-B04D-92DD-C5F20681181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14325" y="1287463"/>
            <a:ext cx="5713413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CB2A138-8FC7-8B47-A2E8-8DCA48EC721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4325" y="5753100"/>
            <a:ext cx="7666038" cy="282575"/>
          </a:xfrm>
        </p:spPr>
        <p:txBody>
          <a:bodyPr>
            <a:noAutofit/>
          </a:bodyPr>
          <a:lstStyle>
            <a:lvl1pPr>
              <a:defRPr sz="1200" cap="all" baseline="0"/>
            </a:lvl1pPr>
            <a:lvl2pPr marL="0" indent="0">
              <a:buFontTx/>
              <a:buNone/>
              <a:tabLst/>
              <a:defRPr sz="120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89A62191-A9D2-DF45-834A-37875AA2A76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143625" y="1287463"/>
            <a:ext cx="5713413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70B56591-394A-6B43-936F-53AF04DA188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635720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with 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ABCD5-E8D7-3442-80F4-C6371EB1D97F}" type="datetime3">
              <a:rPr lang="en-US" smtClean="0"/>
              <a:t>6 November 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E1EBEB5-9CAC-B04D-92DD-C5F20681181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14326" y="1287463"/>
            <a:ext cx="3760788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CB2A138-8FC7-8B47-A2E8-8DCA48EC721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4325" y="5753100"/>
            <a:ext cx="3760788" cy="282575"/>
          </a:xfrm>
        </p:spPr>
        <p:txBody>
          <a:bodyPr>
            <a:noAutofit/>
          </a:bodyPr>
          <a:lstStyle>
            <a:lvl1pPr>
              <a:defRPr sz="1200" b="1" cap="all" baseline="0"/>
            </a:lvl1pPr>
            <a:lvl2pPr marL="0" indent="0">
              <a:buFontTx/>
              <a:buNone/>
              <a:tabLst/>
              <a:defRPr sz="1200" b="1" cap="all" baseline="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89A62191-A9D2-DF45-834A-37875AA2A76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13226" y="1287463"/>
            <a:ext cx="3760788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5F8CEA54-6802-3A40-B183-F9B003BC3F2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24826" y="1287463"/>
            <a:ext cx="3760788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6B427520-87EA-644B-AF80-E5FE47514AC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225925" y="5753100"/>
            <a:ext cx="3760788" cy="282575"/>
          </a:xfrm>
        </p:spPr>
        <p:txBody>
          <a:bodyPr>
            <a:noAutofit/>
          </a:bodyPr>
          <a:lstStyle>
            <a:lvl1pPr>
              <a:defRPr sz="1200" b="1" cap="all" baseline="0"/>
            </a:lvl1pPr>
            <a:lvl2pPr marL="0" indent="0">
              <a:buFontTx/>
              <a:buNone/>
              <a:tabLst/>
              <a:defRPr sz="1200" b="1" cap="all" baseline="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9BF1C567-1ED2-384F-A94D-5752BA2E655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99425" y="5753100"/>
            <a:ext cx="3760788" cy="282575"/>
          </a:xfrm>
        </p:spPr>
        <p:txBody>
          <a:bodyPr>
            <a:noAutofit/>
          </a:bodyPr>
          <a:lstStyle>
            <a:lvl1pPr>
              <a:defRPr sz="1200" b="1" cap="all" baseline="0"/>
            </a:lvl1pPr>
            <a:lvl2pPr marL="0" indent="0">
              <a:buFontTx/>
              <a:buNone/>
              <a:tabLst/>
              <a:defRPr sz="1200" b="1" cap="all" baseline="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7" name="Picture 16" descr="A close up of a logo&#10;&#10;Description automatically generated">
            <a:extLst>
              <a:ext uri="{FF2B5EF4-FFF2-40B4-BE49-F238E27FC236}">
                <a16:creationId xmlns:a16="http://schemas.microsoft.com/office/drawing/2014/main" id="{01CDEE0C-04F8-2F47-A3C2-889EAC6A7C3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429874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with title and black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8A48080-CFFA-6B40-8C63-9846472B922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01 November 2019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Disciplined Agile Prospecting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D8D725D-0795-4D47-9DB2-E970319D9D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1638300"/>
            <a:ext cx="3760788" cy="4405884"/>
          </a:xfrm>
        </p:spPr>
        <p:txBody>
          <a:bodyPr>
            <a:noAutofit/>
          </a:bodyPr>
          <a:lstStyle>
            <a:lvl1pPr>
              <a:defRPr sz="1600"/>
            </a:lvl1pPr>
            <a:lvl2pPr marL="228600" indent="-228600">
              <a:tabLst/>
              <a:defRPr sz="1600"/>
            </a:lvl2pPr>
            <a:lvl3pPr marL="457200" indent="-228600">
              <a:tabLst/>
              <a:defRPr sz="1600"/>
            </a:lvl3pPr>
            <a:lvl4pPr marL="736600" indent="-228600">
              <a:tabLst/>
              <a:defRPr sz="1600"/>
            </a:lvl4pPr>
            <a:lvl5pPr marL="965200" indent="-228600">
              <a:tabLst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40983129-D091-E247-B044-C1D64013F79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41313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image with title and whit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8A48080-CFFA-6B40-8C63-9846472B922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01 November 2019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Disciplined Agile Prospecting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D8D725D-0795-4D47-9DB2-E970319D9D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1638299"/>
            <a:ext cx="3760788" cy="4397375"/>
          </a:xfrm>
        </p:spPr>
        <p:txBody>
          <a:bodyPr>
            <a:no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 marL="228600" indent="-228600">
              <a:tabLst/>
              <a:defRPr sz="1600">
                <a:solidFill>
                  <a:schemeClr val="bg1"/>
                </a:solidFill>
              </a:defRPr>
            </a:lvl2pPr>
            <a:lvl3pPr marL="457200" indent="-228600">
              <a:tabLst/>
              <a:defRPr sz="1600">
                <a:solidFill>
                  <a:schemeClr val="bg1"/>
                </a:solidFill>
              </a:defRPr>
            </a:lvl3pPr>
            <a:lvl4pPr marL="736600" indent="-228600">
              <a:tabLst/>
              <a:defRPr sz="1600">
                <a:solidFill>
                  <a:schemeClr val="bg1"/>
                </a:solidFill>
              </a:defRPr>
            </a:lvl4pPr>
            <a:lvl5pPr marL="965200" indent="-228600">
              <a:tabLst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3A94237B-51B2-7444-BA3E-31BD67CFBE5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279497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B2E09-5AA7-F94D-929B-98BBF584D59A}" type="datetime3">
              <a:rPr lang="en-US" smtClean="0"/>
              <a:t>6 November 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B035A43A-1760-E741-9DE9-DEEC813AADF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20120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COVER GROWTH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4326" y="1734906"/>
            <a:ext cx="3760788" cy="1719262"/>
          </a:xfrm>
        </p:spPr>
        <p:txBody>
          <a:bodyPr anchor="b"/>
          <a:lstStyle>
            <a:lvl1pPr>
              <a:lnSpc>
                <a:spcPts val="3200"/>
              </a:lnSpc>
              <a:defRPr sz="28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14326" y="3608388"/>
            <a:ext cx="3760788" cy="4730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DB4343E-05BA-9F40-A6AA-424EEF5104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5603875"/>
            <a:ext cx="3760788" cy="431800"/>
          </a:xfrm>
        </p:spPr>
        <p:txBody>
          <a:bodyPr>
            <a:noAutofit/>
          </a:bodyPr>
          <a:lstStyle>
            <a:lvl1pPr>
              <a:defRPr sz="1000">
                <a:solidFill>
                  <a:schemeClr val="bg1"/>
                </a:solidFill>
              </a:defRPr>
            </a:lvl1pPr>
            <a:lvl2pPr marL="7938" indent="0">
              <a:buNone/>
              <a:tabLst/>
              <a:defRPr sz="1000" cap="all" baseline="0">
                <a:solidFill>
                  <a:schemeClr val="bg1"/>
                </a:solidFill>
              </a:defRPr>
            </a:lvl2pPr>
            <a:lvl3pPr marL="258763" indent="-258763">
              <a:tabLst/>
              <a:defRPr sz="1000">
                <a:solidFill>
                  <a:schemeClr val="bg1"/>
                </a:solidFill>
              </a:defRPr>
            </a:lvl3pPr>
            <a:lvl4pPr marL="517525" indent="-250825">
              <a:tabLst/>
              <a:defRPr sz="1000">
                <a:solidFill>
                  <a:schemeClr val="bg1"/>
                </a:solidFill>
              </a:defRPr>
            </a:lvl4pPr>
            <a:lvl5pPr marL="742950" indent="-209550">
              <a:tabLst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B6615C-F950-1A48-ABE9-B6CBA87EB5C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lum bright="100000"/>
          </a:blip>
          <a:stretch>
            <a:fillRect/>
          </a:stretch>
        </p:blipFill>
        <p:spPr>
          <a:xfrm>
            <a:off x="6151564" y="304802"/>
            <a:ext cx="5730874" cy="57308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DCB111-D8A3-D149-87AE-C6C0C453F41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2610"/>
            <a:ext cx="2714625" cy="1169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171838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ORLD MAP">
    <p:bg>
      <p:bgPr>
        <a:solidFill>
          <a:srgbClr val="2B00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14B2E09-5AA7-F94D-929B-98BBF584D59A}" type="datetime3">
              <a:rPr lang="en-US" smtClean="0"/>
              <a:pPr/>
              <a:t>6 November 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1A1175-CF73-5649-9406-0D82488373D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05118" y="718540"/>
            <a:ext cx="11412636" cy="5656263"/>
          </a:xfrm>
          <a:prstGeom prst="rect">
            <a:avLst/>
          </a:prstGeom>
        </p:spPr>
      </p:pic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B0379CF0-D63E-8C43-9F98-9786091D691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93220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PAGE TANGERINE COMMUNIT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AB5DBBAE-2EFD-2244-9EB2-5B025B1584F2}"/>
              </a:ext>
            </a:extLst>
          </p:cNvPr>
          <p:cNvSpPr/>
          <p:nvPr userDrawn="1"/>
        </p:nvSpPr>
        <p:spPr>
          <a:xfrm>
            <a:off x="0" y="6080499"/>
            <a:ext cx="764088" cy="764088"/>
          </a:xfrm>
          <a:prstGeom prst="rect">
            <a:avLst/>
          </a:prstGeom>
          <a:solidFill>
            <a:srgbClr val="FF61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4F07272-15A4-0748-999E-8D6BECC86814}" type="datetime3">
              <a:rPr lang="en-US" smtClean="0"/>
              <a:t>6 November 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F3524E7-4CDC-944D-AA11-FA206C0D28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326" y="341313"/>
            <a:ext cx="4740274" cy="1141412"/>
          </a:xfrm>
        </p:spPr>
        <p:txBody>
          <a:bodyPr/>
          <a:lstStyle>
            <a:lvl1pPr marL="242888" indent="-227013">
              <a:lnSpc>
                <a:spcPts val="3600"/>
              </a:lnSpc>
              <a:tabLst/>
              <a:defRPr sz="3200" cap="none" baseline="0">
                <a:solidFill>
                  <a:schemeClr val="bg1"/>
                </a:solidFill>
              </a:defRPr>
            </a:lvl1pPr>
            <a:lvl2pPr marL="242888" indent="0">
              <a:spcBef>
                <a:spcPts val="600"/>
              </a:spcBef>
              <a:buFontTx/>
              <a:buNone/>
              <a:tabLst/>
              <a:defRPr sz="1400" b="1" cap="all" baseline="0">
                <a:solidFill>
                  <a:schemeClr val="bg1"/>
                </a:solidFill>
              </a:defRPr>
            </a:lvl2pPr>
            <a:lvl3pPr marL="242888" indent="0">
              <a:buFontTx/>
              <a:buNone/>
              <a:tabLst/>
              <a:defRPr sz="1400" cap="all" baseline="0">
                <a:solidFill>
                  <a:schemeClr val="bg1"/>
                </a:solidFill>
              </a:defRPr>
            </a:lvl3pPr>
            <a:lvl4pPr marL="17463" indent="0">
              <a:buFontTx/>
              <a:buNone/>
              <a:tabLst/>
              <a:defRPr sz="3200">
                <a:solidFill>
                  <a:schemeClr val="bg1"/>
                </a:solidFill>
              </a:defRPr>
            </a:lvl4pPr>
            <a:lvl5pPr marL="17463" indent="0">
              <a:buFontTx/>
              <a:buNone/>
              <a:tabLst/>
              <a:defRPr sz="3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“	Quote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title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0B687291-9924-8545-A6D8-FB45F24DE9A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51563" y="-1059394"/>
            <a:ext cx="7139894" cy="7139894"/>
          </a:xfrm>
          <a:prstGeom prst="rect">
            <a:avLst/>
          </a:prstGeom>
        </p:spPr>
      </p:pic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98A121CC-88C2-BE4B-817D-61D4EAEE32E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614306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2DBA39E-56F5-BC41-88A8-C93F16A84D6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191000" y="0"/>
            <a:ext cx="8001000" cy="6858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F8964B-446E-124E-9C40-795014D96DC3}" type="datetime3">
              <a:rPr lang="en-US" smtClean="0"/>
              <a:t>6 November 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F3524E7-4CDC-944D-AA11-FA206C0D28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326" y="341313"/>
            <a:ext cx="3760787" cy="1141412"/>
          </a:xfrm>
        </p:spPr>
        <p:txBody>
          <a:bodyPr/>
          <a:lstStyle>
            <a:lvl1pPr marL="242888" indent="-227013">
              <a:lnSpc>
                <a:spcPts val="4200"/>
              </a:lnSpc>
              <a:tabLst/>
              <a:defRPr sz="3200" cap="none" baseline="0">
                <a:solidFill>
                  <a:schemeClr val="tx1"/>
                </a:solidFill>
              </a:defRPr>
            </a:lvl1pPr>
            <a:lvl2pPr marL="242888" indent="0">
              <a:spcBef>
                <a:spcPts val="600"/>
              </a:spcBef>
              <a:buFontTx/>
              <a:buNone/>
              <a:tabLst/>
              <a:defRPr sz="1400" b="1" cap="all" baseline="0">
                <a:solidFill>
                  <a:schemeClr val="tx1"/>
                </a:solidFill>
              </a:defRPr>
            </a:lvl2pPr>
            <a:lvl3pPr marL="242888" indent="0">
              <a:buFontTx/>
              <a:buNone/>
              <a:tabLst/>
              <a:defRPr sz="1400" cap="all" baseline="0">
                <a:solidFill>
                  <a:schemeClr val="tx1"/>
                </a:solidFill>
              </a:defRPr>
            </a:lvl3pPr>
            <a:lvl4pPr marL="17463" indent="0">
              <a:buFontTx/>
              <a:buNone/>
              <a:tabLst/>
              <a:defRPr sz="3200">
                <a:solidFill>
                  <a:schemeClr val="tx1"/>
                </a:solidFill>
              </a:defRPr>
            </a:lvl4pPr>
            <a:lvl5pPr marL="17463" indent="0">
              <a:buFontTx/>
              <a:buNone/>
              <a:tabLst/>
              <a:defRPr sz="3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“	Quote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title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B9A73854-B123-A943-AE19-28ADB1BED49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998178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PAGE 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0A68A428-BAF3-514A-BD02-2396365EE3F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68043CF-4FB5-F147-9BE4-BDE679ABC9CD}" type="datetime3">
              <a:rPr lang="en-US" smtClean="0"/>
              <a:t>6 November 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F3524E7-4CDC-944D-AA11-FA206C0D28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326" y="341313"/>
            <a:ext cx="3760787" cy="1141412"/>
          </a:xfrm>
        </p:spPr>
        <p:txBody>
          <a:bodyPr/>
          <a:lstStyle>
            <a:lvl1pPr marL="242888" indent="-227013">
              <a:lnSpc>
                <a:spcPts val="4200"/>
              </a:lnSpc>
              <a:tabLst/>
              <a:defRPr sz="3200" cap="none" baseline="0">
                <a:solidFill>
                  <a:schemeClr val="bg1"/>
                </a:solidFill>
              </a:defRPr>
            </a:lvl1pPr>
            <a:lvl2pPr marL="242888" indent="0">
              <a:spcBef>
                <a:spcPts val="600"/>
              </a:spcBef>
              <a:buFontTx/>
              <a:buNone/>
              <a:tabLst/>
              <a:defRPr sz="1400" b="1" cap="all" baseline="0">
                <a:solidFill>
                  <a:schemeClr val="bg1"/>
                </a:solidFill>
              </a:defRPr>
            </a:lvl2pPr>
            <a:lvl3pPr marL="242888" indent="0">
              <a:buFontTx/>
              <a:buNone/>
              <a:tabLst/>
              <a:defRPr sz="1400" cap="all" baseline="0">
                <a:solidFill>
                  <a:schemeClr val="bg1"/>
                </a:solidFill>
              </a:defRPr>
            </a:lvl3pPr>
            <a:lvl4pPr marL="17463" indent="0">
              <a:buFontTx/>
              <a:buNone/>
              <a:tabLst/>
              <a:defRPr sz="3200">
                <a:solidFill>
                  <a:schemeClr val="bg1"/>
                </a:solidFill>
              </a:defRPr>
            </a:lvl4pPr>
            <a:lvl5pPr marL="17463" indent="0">
              <a:buFontTx/>
              <a:buNone/>
              <a:tabLst/>
              <a:defRPr sz="3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“	Quote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title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08A9B9B-B774-F84D-9A19-C9EDEEAC97C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589" y="6248181"/>
            <a:ext cx="411480" cy="4114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3522E1C-1301-0448-B26E-22AB81CB015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7285" y="5187550"/>
            <a:ext cx="863600" cy="863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0C32B95-5454-0F45-91FC-4B9C3F2E565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4070" y="3224893"/>
            <a:ext cx="864453" cy="8644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C8DF3E4-C99C-F54D-9967-C9859511BC0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4070" y="1302004"/>
            <a:ext cx="855663" cy="8556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3C10FF9-D064-E549-8FFE-2967DFB3D6C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7519" y="5232181"/>
            <a:ext cx="849311" cy="8493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DCF404A-CD11-014B-850A-0DEFD74DCA0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118" y="1287463"/>
            <a:ext cx="849312" cy="84931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D4D75CB-2025-994D-A230-C5B351D7637B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015091" y="4229836"/>
            <a:ext cx="847725" cy="8477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6F0B838-2D08-FB4F-8A7C-9A51932B636B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8347" y="292894"/>
            <a:ext cx="869156" cy="86915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00B4217-3240-DA45-9B16-53450D607F5C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4113" y="2262188"/>
            <a:ext cx="847725" cy="847725"/>
          </a:xfrm>
          <a:prstGeom prst="rect">
            <a:avLst/>
          </a:prstGeom>
        </p:spPr>
      </p:pic>
      <p:pic>
        <p:nvPicPr>
          <p:cNvPr id="18" name="Picture 17" descr="A close up of a logo&#10;&#10;Description automatically generated">
            <a:extLst>
              <a:ext uri="{FF2B5EF4-FFF2-40B4-BE49-F238E27FC236}">
                <a16:creationId xmlns:a16="http://schemas.microsoft.com/office/drawing/2014/main" id="{6886B27C-881A-2840-AA67-6F28BBD6CBAD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725298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BLUE MULTI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4842891" cy="961962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8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Thank you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CA42439-A9CE-0B42-AF84-203A508965B7}"/>
              </a:ext>
            </a:extLst>
          </p:cNvPr>
          <p:cNvSpPr/>
          <p:nvPr userDrawn="1"/>
        </p:nvSpPr>
        <p:spPr>
          <a:xfrm>
            <a:off x="0" y="6080499"/>
            <a:ext cx="764088" cy="764088"/>
          </a:xfrm>
          <a:prstGeom prst="rect">
            <a:avLst/>
          </a:prstGeom>
          <a:solidFill>
            <a:srgbClr val="06B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BC7D827-D31E-AE44-AD3E-AE621346A3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589" y="6248181"/>
            <a:ext cx="411480" cy="4114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C32C4C2-5012-8A4E-9976-D06B71975E4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6915" y="3253101"/>
            <a:ext cx="863600" cy="863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27EC68-2C75-BA45-9985-62B9AA96206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7250" y="2252663"/>
            <a:ext cx="864453" cy="86445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537E7A-1C25-2C41-A190-05050CC53E0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6576" y="4198938"/>
            <a:ext cx="847725" cy="84772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6977E99-4A69-794B-BD3C-48DA4888475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0516" y="2252663"/>
            <a:ext cx="854075" cy="8540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CE4EE1B-2FEB-154C-8F29-E45EE5E328DC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2526" y="4231936"/>
            <a:ext cx="849312" cy="84931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2EE7049-3688-B94D-848E-9AB6B82282D5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2682" y="258988"/>
            <a:ext cx="869156" cy="8691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15D96E2-281C-3F46-8843-E17D1E113E74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2790" y="5195488"/>
            <a:ext cx="847725" cy="8477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7E8B41F-2066-2542-8B55-00B3A99114F5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7165" y="3232152"/>
            <a:ext cx="849311" cy="849311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FA4EF2AE-B99C-A040-A78B-F57F39D8501E}"/>
              </a:ext>
            </a:extLst>
          </p:cNvPr>
          <p:cNvSpPr/>
          <p:nvPr userDrawn="1"/>
        </p:nvSpPr>
        <p:spPr>
          <a:xfrm>
            <a:off x="16606" y="6093912"/>
            <a:ext cx="1032112" cy="764088"/>
          </a:xfrm>
          <a:prstGeom prst="rect">
            <a:avLst/>
          </a:prstGeom>
          <a:solidFill>
            <a:srgbClr val="05B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BE85A7E4-2FFE-0946-A6A4-F5850AC16E7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0516" y="5175477"/>
            <a:ext cx="854075" cy="854075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A90BBA-61FE-FC47-9A99-54BEB00FC5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4325" y="5081588"/>
            <a:ext cx="4740275" cy="1012825"/>
          </a:xfrm>
        </p:spPr>
        <p:txBody>
          <a:bodyPr/>
          <a:lstStyle>
            <a:lvl1pPr>
              <a:spcBef>
                <a:spcPts val="0"/>
              </a:spcBef>
              <a:defRPr sz="1400" cap="all" baseline="0">
                <a:solidFill>
                  <a:schemeClr val="bg1"/>
                </a:solidFill>
              </a:defRPr>
            </a:lvl1pPr>
            <a:lvl2pPr marL="12700" indent="0">
              <a:buFontTx/>
              <a:buNone/>
              <a:tabLst/>
              <a:defRPr sz="1400">
                <a:solidFill>
                  <a:schemeClr val="bg1"/>
                </a:solidFill>
              </a:defRPr>
            </a:lvl2pPr>
            <a:lvl3pPr marL="12700" indent="0">
              <a:buFontTx/>
              <a:buNone/>
              <a:tabLst/>
              <a:defRPr sz="1400">
                <a:solidFill>
                  <a:schemeClr val="bg1"/>
                </a:solidFill>
              </a:defRPr>
            </a:lvl3pPr>
            <a:lvl4pPr marL="12700" indent="0">
              <a:buFontTx/>
              <a:buNone/>
              <a:tabLst/>
              <a:defRPr sz="1400">
                <a:solidFill>
                  <a:schemeClr val="bg1"/>
                </a:solidFill>
              </a:defRPr>
            </a:lvl4pPr>
            <a:lvl5pPr marL="12700" indent="0">
              <a:buFontTx/>
              <a:buNone/>
              <a:tabLst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4DCB111-D8A3-D149-87AE-C6C0C453F415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2610"/>
            <a:ext cx="2714625" cy="1169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194528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MI RGB PAL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2DF4E-9F15-7448-8B6E-B9F8DAB7F757}" type="datetime3">
              <a:rPr lang="en-US" smtClean="0"/>
              <a:t>6 November 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CA7FC9E-D21E-0842-B9A4-C1381DD0D750}"/>
              </a:ext>
            </a:extLst>
          </p:cNvPr>
          <p:cNvSpPr/>
          <p:nvPr userDrawn="1"/>
        </p:nvSpPr>
        <p:spPr>
          <a:xfrm>
            <a:off x="8089897" y="1287463"/>
            <a:ext cx="2801941" cy="846137"/>
          </a:xfrm>
          <a:prstGeom prst="rect">
            <a:avLst/>
          </a:prstGeom>
          <a:solidFill>
            <a:srgbClr val="4F17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VIOLET</a:t>
            </a:r>
          </a:p>
          <a:p>
            <a:pPr algn="l"/>
            <a:r>
              <a:rPr lang="en-US" sz="1800" b="1"/>
              <a:t>79</a:t>
            </a:r>
            <a:r>
              <a:rPr lang="en-US" sz="1800"/>
              <a:t>  /  </a:t>
            </a:r>
            <a:r>
              <a:rPr lang="en-US" sz="1800" b="1"/>
              <a:t>23</a:t>
            </a:r>
            <a:r>
              <a:rPr lang="en-US" sz="1800"/>
              <a:t>  /  </a:t>
            </a:r>
            <a:r>
              <a:rPr lang="en-US" sz="1800" b="1"/>
              <a:t>168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9A261B9-ADC3-7D43-A0C2-8F1E9644156B}"/>
              </a:ext>
            </a:extLst>
          </p:cNvPr>
          <p:cNvSpPr/>
          <p:nvPr userDrawn="1"/>
        </p:nvSpPr>
        <p:spPr>
          <a:xfrm>
            <a:off x="8089897" y="2252663"/>
            <a:ext cx="2809876" cy="863600"/>
          </a:xfrm>
          <a:prstGeom prst="rect">
            <a:avLst/>
          </a:prstGeom>
          <a:solidFill>
            <a:srgbClr val="2B00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DARK VIOLET</a:t>
            </a:r>
          </a:p>
          <a:p>
            <a:pPr algn="l"/>
            <a:r>
              <a:rPr lang="en-US" sz="1800" b="1"/>
              <a:t>43</a:t>
            </a:r>
            <a:r>
              <a:rPr lang="en-US" sz="1800"/>
              <a:t>  /  </a:t>
            </a:r>
            <a:r>
              <a:rPr lang="en-US" sz="1800" b="1"/>
              <a:t>0</a:t>
            </a:r>
            <a:r>
              <a:rPr lang="en-US" sz="1800"/>
              <a:t>  /  </a:t>
            </a:r>
            <a:r>
              <a:rPr lang="en-US" sz="1800" b="1"/>
              <a:t>140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05E0A6B-1DE3-8942-9126-297061B387D2}"/>
              </a:ext>
            </a:extLst>
          </p:cNvPr>
          <p:cNvSpPr/>
          <p:nvPr userDrawn="1"/>
        </p:nvSpPr>
        <p:spPr>
          <a:xfrm>
            <a:off x="8097838" y="3233738"/>
            <a:ext cx="2809876" cy="846137"/>
          </a:xfrm>
          <a:prstGeom prst="rect">
            <a:avLst/>
          </a:prstGeom>
          <a:solidFill>
            <a:srgbClr val="8A66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MID VIOLET</a:t>
            </a:r>
          </a:p>
          <a:p>
            <a:pPr algn="l"/>
            <a:r>
              <a:rPr lang="en-US" sz="1800" b="1"/>
              <a:t>138</a:t>
            </a:r>
            <a:r>
              <a:rPr lang="en-US" sz="1800"/>
              <a:t>  /  </a:t>
            </a:r>
            <a:r>
              <a:rPr lang="en-US" sz="1800" b="1"/>
              <a:t>102</a:t>
            </a:r>
            <a:r>
              <a:rPr lang="en-US" sz="1800"/>
              <a:t>  /  </a:t>
            </a:r>
            <a:r>
              <a:rPr lang="en-US" sz="1800" b="1"/>
              <a:t>196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9F37323-D8AF-604E-8FF2-9AAD1275006C}"/>
              </a:ext>
            </a:extLst>
          </p:cNvPr>
          <p:cNvSpPr/>
          <p:nvPr userDrawn="1"/>
        </p:nvSpPr>
        <p:spPr>
          <a:xfrm>
            <a:off x="8097837" y="4194020"/>
            <a:ext cx="2794001" cy="855043"/>
          </a:xfrm>
          <a:prstGeom prst="rect">
            <a:avLst/>
          </a:prstGeom>
          <a:solidFill>
            <a:srgbClr val="C4B2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>
                <a:solidFill>
                  <a:schemeClr val="tx1"/>
                </a:solidFill>
              </a:rPr>
              <a:t>LIGHT VIOLET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196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178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227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B62AEF3-06EF-774F-8498-183D41E71AE0}"/>
              </a:ext>
            </a:extLst>
          </p:cNvPr>
          <p:cNvSpPr/>
          <p:nvPr userDrawn="1"/>
        </p:nvSpPr>
        <p:spPr>
          <a:xfrm>
            <a:off x="314325" y="1287463"/>
            <a:ext cx="2787650" cy="846137"/>
          </a:xfrm>
          <a:prstGeom prst="rect">
            <a:avLst/>
          </a:prstGeom>
          <a:solidFill>
            <a:srgbClr val="FF61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TANGERINE</a:t>
            </a:r>
          </a:p>
          <a:p>
            <a:pPr algn="l"/>
            <a:r>
              <a:rPr lang="en-US" sz="1800" b="1"/>
              <a:t>255</a:t>
            </a:r>
            <a:r>
              <a:rPr lang="en-US" sz="1800"/>
              <a:t>  /  </a:t>
            </a:r>
            <a:r>
              <a:rPr lang="en-US" sz="1800" b="1"/>
              <a:t>97</a:t>
            </a:r>
            <a:r>
              <a:rPr lang="en-US" sz="1800"/>
              <a:t>  /  </a:t>
            </a:r>
            <a:r>
              <a:rPr lang="en-US" sz="1800" b="1"/>
              <a:t>15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BADEB17-94FF-E548-B97A-16818CD14EC9}"/>
              </a:ext>
            </a:extLst>
          </p:cNvPr>
          <p:cNvSpPr/>
          <p:nvPr userDrawn="1"/>
        </p:nvSpPr>
        <p:spPr>
          <a:xfrm>
            <a:off x="314325" y="2252663"/>
            <a:ext cx="2787650" cy="863600"/>
          </a:xfrm>
          <a:prstGeom prst="rect">
            <a:avLst/>
          </a:prstGeom>
          <a:solidFill>
            <a:srgbClr val="DD30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DARK TANGERINE</a:t>
            </a:r>
          </a:p>
          <a:p>
            <a:pPr algn="l"/>
            <a:r>
              <a:rPr lang="en-US" sz="1800" b="1"/>
              <a:t>221</a:t>
            </a:r>
            <a:r>
              <a:rPr lang="en-US" sz="1800"/>
              <a:t>  /  </a:t>
            </a:r>
            <a:r>
              <a:rPr lang="en-US" sz="1800" b="1"/>
              <a:t>49</a:t>
            </a:r>
            <a:r>
              <a:rPr lang="en-US" sz="1800"/>
              <a:t>  /  </a:t>
            </a:r>
            <a:r>
              <a:rPr lang="en-US" sz="1800" b="1"/>
              <a:t>11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E6301F3-2A0E-1D4A-92D3-8186F8681165}"/>
              </a:ext>
            </a:extLst>
          </p:cNvPr>
          <p:cNvSpPr/>
          <p:nvPr userDrawn="1"/>
        </p:nvSpPr>
        <p:spPr>
          <a:xfrm>
            <a:off x="314325" y="3235326"/>
            <a:ext cx="2787650" cy="846137"/>
          </a:xfrm>
          <a:prstGeom prst="rect">
            <a:avLst/>
          </a:prstGeom>
          <a:solidFill>
            <a:srgbClr val="FF94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MID TANGRINE</a:t>
            </a:r>
          </a:p>
          <a:p>
            <a:pPr algn="l"/>
            <a:r>
              <a:rPr lang="en-US" sz="1800" b="1"/>
              <a:t>255</a:t>
            </a:r>
            <a:r>
              <a:rPr lang="en-US" sz="1800"/>
              <a:t>  /  </a:t>
            </a:r>
            <a:r>
              <a:rPr lang="en-US" sz="1800" b="1"/>
              <a:t>148</a:t>
            </a:r>
            <a:r>
              <a:rPr lang="en-US" sz="1800"/>
              <a:t>  /  </a:t>
            </a:r>
            <a:r>
              <a:rPr lang="en-US" sz="1800" b="1"/>
              <a:t>97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551547C-C161-5F48-BDAC-1F1EFD24AE21}"/>
              </a:ext>
            </a:extLst>
          </p:cNvPr>
          <p:cNvSpPr/>
          <p:nvPr userDrawn="1"/>
        </p:nvSpPr>
        <p:spPr>
          <a:xfrm>
            <a:off x="314325" y="4194280"/>
            <a:ext cx="2787650" cy="863601"/>
          </a:xfrm>
          <a:prstGeom prst="rect">
            <a:avLst/>
          </a:prstGeom>
          <a:solidFill>
            <a:srgbClr val="FFC9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>
                <a:solidFill>
                  <a:schemeClr val="tx1"/>
                </a:solidFill>
              </a:rPr>
              <a:t>LIGHT TANGERINE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255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201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176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96CA985-13CB-2749-9593-531A5F61859C}"/>
              </a:ext>
            </a:extLst>
          </p:cNvPr>
          <p:cNvSpPr/>
          <p:nvPr userDrawn="1"/>
        </p:nvSpPr>
        <p:spPr>
          <a:xfrm>
            <a:off x="4190999" y="1287463"/>
            <a:ext cx="2809875" cy="846137"/>
          </a:xfrm>
          <a:prstGeom prst="rect">
            <a:avLst/>
          </a:prstGeom>
          <a:solidFill>
            <a:srgbClr val="05B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AQUA</a:t>
            </a:r>
          </a:p>
          <a:p>
            <a:pPr algn="l"/>
            <a:r>
              <a:rPr lang="en-US" sz="1800" b="1"/>
              <a:t>5</a:t>
            </a:r>
            <a:r>
              <a:rPr lang="en-US" sz="1800"/>
              <a:t>  /  </a:t>
            </a:r>
            <a:r>
              <a:rPr lang="en-US" sz="1800" b="1"/>
              <a:t>191</a:t>
            </a:r>
            <a:r>
              <a:rPr lang="en-US" sz="1800"/>
              <a:t>  /  </a:t>
            </a:r>
            <a:r>
              <a:rPr lang="en-US" sz="1800" b="1"/>
              <a:t>224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B69A89E-34CE-C740-B050-0BDE98D1DC38}"/>
              </a:ext>
            </a:extLst>
          </p:cNvPr>
          <p:cNvSpPr/>
          <p:nvPr userDrawn="1"/>
        </p:nvSpPr>
        <p:spPr>
          <a:xfrm>
            <a:off x="4191000" y="2252663"/>
            <a:ext cx="2809876" cy="863600"/>
          </a:xfrm>
          <a:prstGeom prst="rect">
            <a:avLst/>
          </a:prstGeom>
          <a:solidFill>
            <a:srgbClr val="0080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DARK AQUA</a:t>
            </a:r>
          </a:p>
          <a:p>
            <a:pPr algn="l"/>
            <a:r>
              <a:rPr lang="en-US" sz="1800" b="1"/>
              <a:t>0</a:t>
            </a:r>
            <a:r>
              <a:rPr lang="en-US" sz="1800"/>
              <a:t>  /  </a:t>
            </a:r>
            <a:r>
              <a:rPr lang="en-US" sz="1800" b="1"/>
              <a:t>128</a:t>
            </a:r>
            <a:r>
              <a:rPr lang="en-US" sz="1800"/>
              <a:t>  /  </a:t>
            </a:r>
            <a:r>
              <a:rPr lang="en-US" sz="1800" b="1"/>
              <a:t>168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5BD599D-BD2F-634C-81A9-D0D58E47B24F}"/>
              </a:ext>
            </a:extLst>
          </p:cNvPr>
          <p:cNvSpPr/>
          <p:nvPr userDrawn="1"/>
        </p:nvSpPr>
        <p:spPr>
          <a:xfrm>
            <a:off x="4191000" y="3235326"/>
            <a:ext cx="2809876" cy="863600"/>
          </a:xfrm>
          <a:prstGeom prst="rect">
            <a:avLst/>
          </a:prstGeom>
          <a:solidFill>
            <a:srgbClr val="59D4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MID AQUA</a:t>
            </a:r>
          </a:p>
          <a:p>
            <a:pPr algn="l"/>
            <a:r>
              <a:rPr lang="en-US" sz="1800" b="1"/>
              <a:t>89</a:t>
            </a:r>
            <a:r>
              <a:rPr lang="en-US" sz="1800"/>
              <a:t>  /  </a:t>
            </a:r>
            <a:r>
              <a:rPr lang="en-US" sz="1800" b="1"/>
              <a:t>212</a:t>
            </a:r>
            <a:r>
              <a:rPr lang="en-US" sz="1800"/>
              <a:t>  /  </a:t>
            </a:r>
            <a:r>
              <a:rPr lang="en-US" sz="1800" b="1"/>
              <a:t>235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45F7047-EDC6-C34C-BC89-12A5B602FFA9}"/>
              </a:ext>
            </a:extLst>
          </p:cNvPr>
          <p:cNvSpPr/>
          <p:nvPr userDrawn="1"/>
        </p:nvSpPr>
        <p:spPr>
          <a:xfrm>
            <a:off x="4191001" y="4217989"/>
            <a:ext cx="2809873" cy="831074"/>
          </a:xfrm>
          <a:prstGeom prst="rect">
            <a:avLst/>
          </a:prstGeom>
          <a:solidFill>
            <a:srgbClr val="ABE8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>
                <a:solidFill>
                  <a:schemeClr val="tx1"/>
                </a:solidFill>
              </a:rPr>
              <a:t>LIGHT AQUA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171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232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245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11FCDB0-D573-CD46-8B3D-E23EAD152EEE}"/>
              </a:ext>
            </a:extLst>
          </p:cNvPr>
          <p:cNvSpPr/>
          <p:nvPr userDrawn="1"/>
        </p:nvSpPr>
        <p:spPr>
          <a:xfrm>
            <a:off x="8097837" y="5192007"/>
            <a:ext cx="2794001" cy="846137"/>
          </a:xfrm>
          <a:prstGeom prst="rect">
            <a:avLst/>
          </a:prstGeom>
          <a:solidFill>
            <a:srgbClr val="E5DC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>
                <a:solidFill>
                  <a:schemeClr val="tx1"/>
                </a:solidFill>
              </a:rPr>
              <a:t>VIOLET BACKGROUND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229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220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242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86D8B3C-DBF9-9F49-B806-74219B2B2572}"/>
              </a:ext>
            </a:extLst>
          </p:cNvPr>
          <p:cNvSpPr/>
          <p:nvPr userDrawn="1"/>
        </p:nvSpPr>
        <p:spPr>
          <a:xfrm>
            <a:off x="314325" y="5181600"/>
            <a:ext cx="2787650" cy="856544"/>
          </a:xfrm>
          <a:prstGeom prst="rect">
            <a:avLst/>
          </a:prstGeom>
          <a:solidFill>
            <a:srgbClr val="FFE7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 spc="0">
                <a:solidFill>
                  <a:schemeClr val="tx1"/>
                </a:solidFill>
              </a:rPr>
              <a:t>TANGERINE BACKGROUND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255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231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219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435BA44-78E2-0B48-A9DB-999F6BA91E7C}"/>
              </a:ext>
            </a:extLst>
          </p:cNvPr>
          <p:cNvSpPr/>
          <p:nvPr userDrawn="1"/>
        </p:nvSpPr>
        <p:spPr>
          <a:xfrm>
            <a:off x="4191000" y="5181599"/>
            <a:ext cx="2809874" cy="856545"/>
          </a:xfrm>
          <a:prstGeom prst="rect">
            <a:avLst/>
          </a:prstGeom>
          <a:solidFill>
            <a:srgbClr val="DAF5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>
                <a:solidFill>
                  <a:schemeClr val="tx1"/>
                </a:solidFill>
              </a:rPr>
              <a:t>AQUA BACKGROUND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218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245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250</a:t>
            </a:r>
          </a:p>
        </p:txBody>
      </p:sp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6DDFA81B-362F-C744-8D4F-DBC10C5B10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3F564D1-5342-4E4E-9F30-FF25D8C92B24}"/>
              </a:ext>
            </a:extLst>
          </p:cNvPr>
          <p:cNvSpPr txBox="1"/>
          <p:nvPr userDrawn="1"/>
        </p:nvSpPr>
        <p:spPr>
          <a:xfrm>
            <a:off x="314325" y="307975"/>
            <a:ext cx="11558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PMI RGB COLOR PALETTE</a:t>
            </a:r>
          </a:p>
          <a:p>
            <a:r>
              <a:rPr lang="en-US"/>
              <a:t>To quickly select a color you may copy and paste a color square or use the eyedropper. 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4805AAD-A141-EC4A-845B-673261D4FC5B}"/>
              </a:ext>
            </a:extLst>
          </p:cNvPr>
          <p:cNvSpPr/>
          <p:nvPr userDrawn="1"/>
        </p:nvSpPr>
        <p:spPr>
          <a:xfrm>
            <a:off x="3225800" y="1287463"/>
            <a:ext cx="852219" cy="863601"/>
          </a:xfrm>
          <a:prstGeom prst="rect">
            <a:avLst/>
          </a:prstGeom>
          <a:solidFill>
            <a:srgbClr val="FF61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" panose="02000506020000020004" pitchFamily="2" charset="77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0772C7E-7AE5-6D42-9556-D2AB8C468063}"/>
              </a:ext>
            </a:extLst>
          </p:cNvPr>
          <p:cNvSpPr/>
          <p:nvPr userDrawn="1"/>
        </p:nvSpPr>
        <p:spPr>
          <a:xfrm>
            <a:off x="3225799" y="2268537"/>
            <a:ext cx="852219" cy="847725"/>
          </a:xfrm>
          <a:prstGeom prst="rect">
            <a:avLst/>
          </a:prstGeom>
          <a:solidFill>
            <a:srgbClr val="DD30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" panose="02000506020000020004" pitchFamily="2" charset="77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B46D55C-0BA0-2D4A-B124-85F898C5AD94}"/>
              </a:ext>
            </a:extLst>
          </p:cNvPr>
          <p:cNvSpPr/>
          <p:nvPr userDrawn="1"/>
        </p:nvSpPr>
        <p:spPr>
          <a:xfrm>
            <a:off x="3225799" y="3248800"/>
            <a:ext cx="852219" cy="847725"/>
          </a:xfrm>
          <a:prstGeom prst="rect">
            <a:avLst/>
          </a:prstGeom>
          <a:solidFill>
            <a:srgbClr val="FF94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" panose="02000506020000020004" pitchFamily="2" charset="77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B6B7586-4096-614D-A83C-43B83BE0F580}"/>
              </a:ext>
            </a:extLst>
          </p:cNvPr>
          <p:cNvSpPr/>
          <p:nvPr userDrawn="1"/>
        </p:nvSpPr>
        <p:spPr>
          <a:xfrm>
            <a:off x="3225799" y="4198938"/>
            <a:ext cx="852219" cy="889070"/>
          </a:xfrm>
          <a:prstGeom prst="rect">
            <a:avLst/>
          </a:prstGeom>
          <a:solidFill>
            <a:srgbClr val="FFC9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" panose="02000506020000020004" pitchFamily="2" charset="77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6079991-12C3-D647-AD32-059D91118FAF}"/>
              </a:ext>
            </a:extLst>
          </p:cNvPr>
          <p:cNvSpPr/>
          <p:nvPr userDrawn="1"/>
        </p:nvSpPr>
        <p:spPr>
          <a:xfrm>
            <a:off x="3225799" y="5181599"/>
            <a:ext cx="852219" cy="856545"/>
          </a:xfrm>
          <a:prstGeom prst="rect">
            <a:avLst/>
          </a:prstGeom>
          <a:solidFill>
            <a:srgbClr val="FFE7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" panose="02000506020000020004" pitchFamily="2" charset="77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412A59A-4BD5-6049-98CC-8C0A8CFCA00A}"/>
              </a:ext>
            </a:extLst>
          </p:cNvPr>
          <p:cNvSpPr/>
          <p:nvPr userDrawn="1"/>
        </p:nvSpPr>
        <p:spPr>
          <a:xfrm>
            <a:off x="7124699" y="1287463"/>
            <a:ext cx="872769" cy="863601"/>
          </a:xfrm>
          <a:prstGeom prst="rect">
            <a:avLst/>
          </a:prstGeom>
          <a:solidFill>
            <a:srgbClr val="05B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" panose="02000506020000020004" pitchFamily="2" charset="77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F79B83B-7D20-F446-8390-380F236539CE}"/>
              </a:ext>
            </a:extLst>
          </p:cNvPr>
          <p:cNvSpPr/>
          <p:nvPr userDrawn="1"/>
        </p:nvSpPr>
        <p:spPr>
          <a:xfrm>
            <a:off x="7124699" y="2252663"/>
            <a:ext cx="872769" cy="863600"/>
          </a:xfrm>
          <a:prstGeom prst="rect">
            <a:avLst/>
          </a:prstGeom>
          <a:solidFill>
            <a:srgbClr val="0080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" panose="02000506020000020004" pitchFamily="2" charset="77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2E34087-F63C-6548-840E-9A07659253FB}"/>
              </a:ext>
            </a:extLst>
          </p:cNvPr>
          <p:cNvSpPr/>
          <p:nvPr userDrawn="1"/>
        </p:nvSpPr>
        <p:spPr>
          <a:xfrm>
            <a:off x="7124699" y="3233738"/>
            <a:ext cx="872769" cy="847725"/>
          </a:xfrm>
          <a:prstGeom prst="rect">
            <a:avLst/>
          </a:prstGeom>
          <a:solidFill>
            <a:srgbClr val="59D4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" panose="02000506020000020004" pitchFamily="2" charset="77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EE36593-1981-9C4C-B82F-F4B1860EEB88}"/>
              </a:ext>
            </a:extLst>
          </p:cNvPr>
          <p:cNvSpPr/>
          <p:nvPr userDrawn="1"/>
        </p:nvSpPr>
        <p:spPr>
          <a:xfrm>
            <a:off x="7124699" y="4198938"/>
            <a:ext cx="872769" cy="863600"/>
          </a:xfrm>
          <a:prstGeom prst="rect">
            <a:avLst/>
          </a:prstGeom>
          <a:solidFill>
            <a:srgbClr val="ABE8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" panose="02000506020000020004" pitchFamily="2" charset="77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557D99B-5237-9A4B-A84C-685716B53561}"/>
              </a:ext>
            </a:extLst>
          </p:cNvPr>
          <p:cNvSpPr/>
          <p:nvPr userDrawn="1"/>
        </p:nvSpPr>
        <p:spPr>
          <a:xfrm>
            <a:off x="7124699" y="5174543"/>
            <a:ext cx="872769" cy="861133"/>
          </a:xfrm>
          <a:prstGeom prst="rect">
            <a:avLst/>
          </a:prstGeom>
          <a:solidFill>
            <a:srgbClr val="DAF5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" panose="02000506020000020004" pitchFamily="2" charset="77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ADD6D23-F58E-E143-B31D-65A2D038597D}"/>
              </a:ext>
            </a:extLst>
          </p:cNvPr>
          <p:cNvSpPr/>
          <p:nvPr userDrawn="1"/>
        </p:nvSpPr>
        <p:spPr>
          <a:xfrm>
            <a:off x="11017250" y="1287463"/>
            <a:ext cx="860907" cy="846137"/>
          </a:xfrm>
          <a:prstGeom prst="rect">
            <a:avLst/>
          </a:prstGeom>
          <a:solidFill>
            <a:srgbClr val="4F17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" panose="02000506020000020004" pitchFamily="2" charset="77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82EFD9D-14EF-AF43-B60C-0ACBA98784A5}"/>
              </a:ext>
            </a:extLst>
          </p:cNvPr>
          <p:cNvSpPr/>
          <p:nvPr userDrawn="1"/>
        </p:nvSpPr>
        <p:spPr>
          <a:xfrm>
            <a:off x="11017250" y="2237599"/>
            <a:ext cx="860907" cy="878664"/>
          </a:xfrm>
          <a:prstGeom prst="rect">
            <a:avLst/>
          </a:prstGeom>
          <a:solidFill>
            <a:srgbClr val="2B00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" panose="02000506020000020004" pitchFamily="2" charset="77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0C40295-6693-8941-A3A2-9ECBA9E23AF8}"/>
              </a:ext>
            </a:extLst>
          </p:cNvPr>
          <p:cNvSpPr/>
          <p:nvPr userDrawn="1"/>
        </p:nvSpPr>
        <p:spPr>
          <a:xfrm>
            <a:off x="11017250" y="3233738"/>
            <a:ext cx="860907" cy="847725"/>
          </a:xfrm>
          <a:prstGeom prst="rect">
            <a:avLst/>
          </a:prstGeom>
          <a:solidFill>
            <a:srgbClr val="8A66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" panose="02000506020000020004" pitchFamily="2" charset="77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CFABA0B-5006-F445-BD23-4D781A964994}"/>
              </a:ext>
            </a:extLst>
          </p:cNvPr>
          <p:cNvSpPr/>
          <p:nvPr userDrawn="1"/>
        </p:nvSpPr>
        <p:spPr>
          <a:xfrm>
            <a:off x="11017250" y="4198938"/>
            <a:ext cx="860907" cy="863600"/>
          </a:xfrm>
          <a:prstGeom prst="rect">
            <a:avLst/>
          </a:prstGeom>
          <a:solidFill>
            <a:srgbClr val="C4B2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" panose="02000506020000020004" pitchFamily="2" charset="77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F11402F-669D-AD48-BF89-6A829342B32A}"/>
              </a:ext>
            </a:extLst>
          </p:cNvPr>
          <p:cNvSpPr/>
          <p:nvPr userDrawn="1"/>
        </p:nvSpPr>
        <p:spPr>
          <a:xfrm>
            <a:off x="11017250" y="5174544"/>
            <a:ext cx="860907" cy="861132"/>
          </a:xfrm>
          <a:prstGeom prst="rect">
            <a:avLst/>
          </a:prstGeom>
          <a:solidFill>
            <a:srgbClr val="E5DC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" panose="0200050602000002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3475464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TANGERINE INNOVA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698554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TANGERINE INNOVATION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260D67F-0EE6-2C4B-AD7D-FB96FD6C3925}" type="datetime3">
              <a:rPr lang="en-US" smtClean="0"/>
              <a:t>6 November 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4387E57-BD30-C849-B480-B6A138293C3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51563" y="307975"/>
            <a:ext cx="5721350" cy="5721350"/>
          </a:xfrm>
          <a:prstGeom prst="rect">
            <a:avLst/>
          </a:prstGeom>
        </p:spPr>
      </p:pic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9C4F3E53-1978-D046-B536-F953DE0989C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558958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TANGERINE VIS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698554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TANGERINE VISION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260D67F-0EE6-2C4B-AD7D-FB96FD6C3925}" type="datetime3">
              <a:rPr lang="en-US" smtClean="0"/>
              <a:t>6 November 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9C4F3E53-1978-D046-B536-F953DE0989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64E9458-54A6-D341-91E7-60D36F10FDE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lum bright="100000"/>
          </a:blip>
          <a:stretch>
            <a:fillRect/>
          </a:stretch>
        </p:blipFill>
        <p:spPr>
          <a:xfrm>
            <a:off x="6157913" y="320676"/>
            <a:ext cx="5714999" cy="57149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674111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TANGERINE PATTER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695382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TANGERINE PATTERN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83B5F5-3AA0-E14F-BD88-9A2770088987}" type="datetime3">
              <a:rPr lang="en-US" smtClean="0"/>
              <a:t>6 November 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C32C4C2-5012-8A4E-9976-D06B71975E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8238" y="4198938"/>
            <a:ext cx="863600" cy="863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27EC68-2C75-BA45-9985-62B9AA96206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3785" y="1287463"/>
            <a:ext cx="864453" cy="8644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26F4148-A6EF-0B41-BA3C-1DBDAAEC3CC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08459" y="2260600"/>
            <a:ext cx="855663" cy="85566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537E7A-1C25-2C41-A190-05050CC53E0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4112" y="2268537"/>
            <a:ext cx="847725" cy="8477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220902C-155B-D849-ACE7-AE85807C1B5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7837" y="4213226"/>
            <a:ext cx="849311" cy="84931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6977E99-4A69-794B-BD3C-48DA4888475E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8837" y="5181599"/>
            <a:ext cx="854075" cy="8540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CE4EE1B-2FEB-154C-8F29-E45EE5E328DC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7435" y="4221043"/>
            <a:ext cx="849312" cy="84931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2EE7049-3688-B94D-848E-9AB6B82282D5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913" y="3212307"/>
            <a:ext cx="869156" cy="8691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15D96E2-281C-3F46-8843-E17D1E113E7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912" y="5195489"/>
            <a:ext cx="847725" cy="847725"/>
          </a:xfrm>
          <a:prstGeom prst="rect">
            <a:avLst/>
          </a:prstGeom>
        </p:spPr>
      </p:pic>
      <p:pic>
        <p:nvPicPr>
          <p:cNvPr id="19" name="Picture 18" descr="A close up of a sign&#10;&#10;Description automatically generated">
            <a:extLst>
              <a:ext uri="{FF2B5EF4-FFF2-40B4-BE49-F238E27FC236}">
                <a16:creationId xmlns:a16="http://schemas.microsoft.com/office/drawing/2014/main" id="{D68068BA-12B0-EE4C-BCE0-CD0408EB5106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581634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AQUA DETERMINATIO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21350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AQUA DETERMINATION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17D4B4-32E3-1249-8EDD-E372399E7D61}" type="datetime3">
              <a:rPr lang="en-US" smtClean="0"/>
              <a:t>6 November 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981A9E2-17C2-BC46-8432-722BE0041E6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41466" y="323291"/>
            <a:ext cx="5721350" cy="5721350"/>
          </a:xfrm>
          <a:prstGeom prst="rect">
            <a:avLst/>
          </a:prstGeom>
        </p:spPr>
      </p:pic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74ADDD59-8A04-E04F-9D0B-CD12C024D10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795718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AQUA OUTCOMES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21350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AQUA OUTCOMES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17D4B4-32E3-1249-8EDD-E372399E7D61}" type="datetime3">
              <a:rPr lang="en-US" smtClean="0"/>
              <a:t>6 November 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74ADDD59-8A04-E04F-9D0B-CD12C024D1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775A6C-09CC-3043-A416-0769853923B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151563" y="323291"/>
            <a:ext cx="5721350" cy="57213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834460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AQUA PATTER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07343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aqua pattern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E552173-E8D3-4B4D-8AD0-7DCDFD3AE6A1}" type="datetime3">
              <a:rPr lang="en-US" smtClean="0"/>
              <a:t>6 November 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C32C4C2-5012-8A4E-9976-D06B71975E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4113" y="2266214"/>
            <a:ext cx="863600" cy="863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27EC68-2C75-BA45-9985-62B9AA96206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5474" y="4198938"/>
            <a:ext cx="864453" cy="8644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26F4148-A6EF-0B41-BA3C-1DBDAAEC3CC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913" y="2252663"/>
            <a:ext cx="855663" cy="85566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537E7A-1C25-2C41-A190-05050CC53E0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0013" y="307975"/>
            <a:ext cx="847725" cy="8477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220902C-155B-D849-ACE7-AE85807C1B5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4699" y="5195489"/>
            <a:ext cx="849311" cy="84931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6977E99-4A69-794B-BD3C-48DA4888475E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8384" y="307975"/>
            <a:ext cx="854075" cy="8540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CE4EE1B-2FEB-154C-8F29-E45EE5E328DC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1203" y="1287463"/>
            <a:ext cx="849312" cy="84931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2EE7049-3688-B94D-848E-9AB6B82282D5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7519" y="3212307"/>
            <a:ext cx="869156" cy="8691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15D96E2-281C-3F46-8843-E17D1E113E7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912" y="4214813"/>
            <a:ext cx="847725" cy="8477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7E8B41F-2066-2542-8B55-00B3A99114F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4068" y="3232465"/>
            <a:ext cx="849311" cy="84931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E6544F6-B72E-C748-B9C0-4584A6B4220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6259" y="2245832"/>
            <a:ext cx="847725" cy="847725"/>
          </a:xfrm>
          <a:prstGeom prst="rect">
            <a:avLst/>
          </a:prstGeom>
        </p:spPr>
      </p:pic>
      <p:pic>
        <p:nvPicPr>
          <p:cNvPr id="24" name="Picture 23" descr="A close up of a sign&#10;&#10;Description automatically generated">
            <a:extLst>
              <a:ext uri="{FF2B5EF4-FFF2-40B4-BE49-F238E27FC236}">
                <a16:creationId xmlns:a16="http://schemas.microsoft.com/office/drawing/2014/main" id="{0E2AAD1B-D4F7-A546-8ACD-0B155921653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041978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14325" y="302839"/>
            <a:ext cx="11558588" cy="37819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4325" y="1640541"/>
            <a:ext cx="11558588" cy="430464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078912" y="6356350"/>
            <a:ext cx="1817687" cy="19881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01 November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151562" y="6355977"/>
            <a:ext cx="2795587" cy="19881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Disciplined Agile Prospecting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65859" y="6356350"/>
            <a:ext cx="407054" cy="19881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202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86" r:id="rId2"/>
    <p:sldLayoutId id="2147483685" r:id="rId3"/>
    <p:sldLayoutId id="2147483675" r:id="rId4"/>
    <p:sldLayoutId id="2147483687" r:id="rId5"/>
    <p:sldLayoutId id="2147483678" r:id="rId6"/>
    <p:sldLayoutId id="2147483676" r:id="rId7"/>
    <p:sldLayoutId id="2147483688" r:id="rId8"/>
    <p:sldLayoutId id="2147483679" r:id="rId9"/>
    <p:sldLayoutId id="2147483677" r:id="rId10"/>
    <p:sldLayoutId id="2147483689" r:id="rId11"/>
    <p:sldLayoutId id="2147483680" r:id="rId12"/>
    <p:sldLayoutId id="2147483650" r:id="rId13"/>
    <p:sldLayoutId id="2147483652" r:id="rId14"/>
    <p:sldLayoutId id="2147483660" r:id="rId15"/>
    <p:sldLayoutId id="2147483684" r:id="rId16"/>
    <p:sldLayoutId id="2147483661" r:id="rId17"/>
    <p:sldLayoutId id="2147483662" r:id="rId18"/>
    <p:sldLayoutId id="2147483663" r:id="rId19"/>
    <p:sldLayoutId id="2147483664" r:id="rId20"/>
    <p:sldLayoutId id="2147483665" r:id="rId21"/>
    <p:sldLayoutId id="2147483654" r:id="rId22"/>
    <p:sldLayoutId id="2147483666" r:id="rId23"/>
    <p:sldLayoutId id="2147483667" r:id="rId24"/>
    <p:sldLayoutId id="2147483668" r:id="rId25"/>
    <p:sldLayoutId id="2147483669" r:id="rId26"/>
    <p:sldLayoutId id="2147483670" r:id="rId27"/>
    <p:sldLayoutId id="2147483671" r:id="rId28"/>
    <p:sldLayoutId id="2147483655" r:id="rId29"/>
    <p:sldLayoutId id="2147483690" r:id="rId30"/>
    <p:sldLayoutId id="2147483672" r:id="rId31"/>
    <p:sldLayoutId id="2147483681" r:id="rId32"/>
    <p:sldLayoutId id="2147483682" r:id="rId33"/>
    <p:sldLayoutId id="2147483683" r:id="rId34"/>
    <p:sldLayoutId id="2147483674" r:id="rId3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610D"/>
        </a:buClr>
        <a:buSzPct val="60000"/>
        <a:buFont typeface="Arial"/>
        <a:buChar char="•"/>
        <a:tabLst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610D"/>
        </a:buClr>
        <a:buSzPct val="60000"/>
        <a:buFont typeface="Arial"/>
        <a:buChar char="•"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965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610D"/>
        </a:buClr>
        <a:buSzPct val="80000"/>
        <a:buFont typeface="System Font Regular"/>
        <a:buChar char="–"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193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610D"/>
        </a:buClr>
        <a:buSzPct val="80000"/>
        <a:buFont typeface="System Font Regular"/>
        <a:buChar char="–"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28" userDrawn="1">
          <p15:clr>
            <a:srgbClr val="F26B43"/>
          </p15:clr>
        </p15:guide>
        <p15:guide id="2" orient="horz" pos="194" userDrawn="1">
          <p15:clr>
            <a:srgbClr val="F26B43"/>
          </p15:clr>
        </p15:guide>
        <p15:guide id="3" orient="horz" pos="811" userDrawn="1">
          <p15:clr>
            <a:srgbClr val="F26B43"/>
          </p15:clr>
        </p15:guide>
        <p15:guide id="4" orient="horz" pos="4129" userDrawn="1">
          <p15:clr>
            <a:srgbClr val="F26B43"/>
          </p15:clr>
        </p15:guide>
        <p15:guide id="5" orient="horz" pos="3802" userDrawn="1">
          <p15:clr>
            <a:srgbClr val="F26B43"/>
          </p15:clr>
        </p15:guide>
        <p15:guide id="6" orient="horz" pos="3264" userDrawn="1">
          <p15:clr>
            <a:srgbClr val="F26B43"/>
          </p15:clr>
        </p15:guide>
        <p15:guide id="7" orient="horz" pos="3189" userDrawn="1">
          <p15:clr>
            <a:srgbClr val="F26B43"/>
          </p15:clr>
        </p15:guide>
        <p15:guide id="8" orient="horz" pos="1344" userDrawn="1">
          <p15:clr>
            <a:srgbClr val="F26B43"/>
          </p15:clr>
        </p15:guide>
        <p15:guide id="9" orient="horz" pos="1419" userDrawn="1">
          <p15:clr>
            <a:srgbClr val="F26B43"/>
          </p15:clr>
        </p15:guide>
        <p15:guide id="10" orient="horz" pos="2645" userDrawn="1">
          <p15:clr>
            <a:srgbClr val="F26B43"/>
          </p15:clr>
        </p15:guide>
        <p15:guide id="11" orient="horz" pos="2571" userDrawn="1">
          <p15:clr>
            <a:srgbClr val="F26B43"/>
          </p15:clr>
        </p15:guide>
        <p15:guide id="12" orient="horz" pos="1963" userDrawn="1">
          <p15:clr>
            <a:srgbClr val="F26B43"/>
          </p15:clr>
        </p15:guide>
        <p15:guide id="13" orient="horz" pos="2037" userDrawn="1">
          <p15:clr>
            <a:srgbClr val="F26B43"/>
          </p15:clr>
        </p15:guide>
        <p15:guide id="14" pos="198" userDrawn="1">
          <p15:clr>
            <a:srgbClr val="F26B43"/>
          </p15:clr>
        </p15:guide>
        <p15:guide id="15" pos="7479" userDrawn="1">
          <p15:clr>
            <a:srgbClr val="F26B43"/>
          </p15:clr>
        </p15:guide>
        <p15:guide id="16" pos="6940" userDrawn="1">
          <p15:clr>
            <a:srgbClr val="F26B43"/>
          </p15:clr>
        </p15:guide>
        <p15:guide id="17" pos="6861" userDrawn="1">
          <p15:clr>
            <a:srgbClr val="F26B43"/>
          </p15:clr>
        </p15:guide>
        <p15:guide id="18" pos="728" userDrawn="1">
          <p15:clr>
            <a:srgbClr val="F26B43"/>
          </p15:clr>
        </p15:guide>
        <p15:guide id="19" pos="806" userDrawn="1">
          <p15:clr>
            <a:srgbClr val="F26B43"/>
          </p15:clr>
        </p15:guide>
        <p15:guide id="20" pos="6327" userDrawn="1">
          <p15:clr>
            <a:srgbClr val="F26B43"/>
          </p15:clr>
        </p15:guide>
        <p15:guide id="21" pos="6253" userDrawn="1">
          <p15:clr>
            <a:srgbClr val="F26B43"/>
          </p15:clr>
        </p15:guide>
        <p15:guide id="22" pos="1346" userDrawn="1">
          <p15:clr>
            <a:srgbClr val="F26B43"/>
          </p15:clr>
        </p15:guide>
        <p15:guide id="23" pos="1415" userDrawn="1">
          <p15:clr>
            <a:srgbClr val="F26B43"/>
          </p15:clr>
        </p15:guide>
        <p15:guide id="24" pos="1954" userDrawn="1">
          <p15:clr>
            <a:srgbClr val="F26B43"/>
          </p15:clr>
        </p15:guide>
        <p15:guide id="25" pos="2032" userDrawn="1">
          <p15:clr>
            <a:srgbClr val="F26B43"/>
          </p15:clr>
        </p15:guide>
        <p15:guide id="26" pos="5719" userDrawn="1">
          <p15:clr>
            <a:srgbClr val="F26B43"/>
          </p15:clr>
        </p15:guide>
        <p15:guide id="27" pos="5636" userDrawn="1">
          <p15:clr>
            <a:srgbClr val="F26B43"/>
          </p15:clr>
        </p15:guide>
        <p15:guide id="28" pos="2567" userDrawn="1">
          <p15:clr>
            <a:srgbClr val="F26B43"/>
          </p15:clr>
        </p15:guide>
        <p15:guide id="29" pos="5101" userDrawn="1">
          <p15:clr>
            <a:srgbClr val="F26B43"/>
          </p15:clr>
        </p15:guide>
        <p15:guide id="30" pos="2640" userDrawn="1">
          <p15:clr>
            <a:srgbClr val="F26B43"/>
          </p15:clr>
        </p15:guide>
        <p15:guide id="31" pos="5027" userDrawn="1">
          <p15:clr>
            <a:srgbClr val="F26B43"/>
          </p15:clr>
        </p15:guide>
        <p15:guide id="32" pos="3184" userDrawn="1">
          <p15:clr>
            <a:srgbClr val="F26B43"/>
          </p15:clr>
        </p15:guide>
        <p15:guide id="33" pos="3258" userDrawn="1">
          <p15:clr>
            <a:srgbClr val="F26B43"/>
          </p15:clr>
        </p15:guide>
        <p15:guide id="34" pos="4488" userDrawn="1">
          <p15:clr>
            <a:srgbClr val="F26B43"/>
          </p15:clr>
        </p15:guide>
        <p15:guide id="35" pos="4410" userDrawn="1">
          <p15:clr>
            <a:srgbClr val="F26B43"/>
          </p15:clr>
        </p15:guide>
        <p15:guide id="36" pos="3875" userDrawn="1">
          <p15:clr>
            <a:srgbClr val="F26B43"/>
          </p15:clr>
        </p15:guide>
        <p15:guide id="37" pos="3797" userDrawn="1">
          <p15:clr>
            <a:srgbClr val="F26B43"/>
          </p15:clr>
        </p15:guide>
        <p15:guide id="38" orient="horz" pos="38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9601" y="130307"/>
            <a:ext cx="7126060" cy="692653"/>
          </a:xfrm>
        </p:spPr>
        <p:txBody>
          <a:bodyPr/>
          <a:lstStyle/>
          <a:p>
            <a:r>
              <a:rPr lang="en-US" sz="2400" dirty="0"/>
              <a:t>Dr. Srini Srinivasan</a:t>
            </a:r>
            <a:br>
              <a:rPr lang="en-US" sz="2400" dirty="0"/>
            </a:br>
            <a:r>
              <a:rPr lang="en-US" sz="2000" dirty="0"/>
              <a:t>Managing Director, PMI South Asia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59601" y="1044944"/>
            <a:ext cx="7469839" cy="4210050"/>
          </a:xfrm>
        </p:spPr>
        <p:txBody>
          <a:bodyPr/>
          <a:lstStyle/>
          <a:p>
            <a:r>
              <a:rPr lang="en-US" sz="1800" i="1" dirty="0"/>
              <a:t>Profile Summary: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Srini has over 30 years of global professional experience as a CEO, senior management consultant and entrepreneur in India, Asia and the US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India CEO and senior US Partner of three global management consultancies, where he was a trusted adviser to CXOs across multiple industry sectors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Interim CEO of an engineering services company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Had a hand in five successful start-ups in areas as diverse as biomedical technology, consulting services, outsourcing and knowledge management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Has managed complex multi-geography, multi-BU enterprise transformation projects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0320" y="5071974"/>
            <a:ext cx="7409120" cy="1186586"/>
          </a:xfrm>
        </p:spPr>
        <p:txBody>
          <a:bodyPr/>
          <a:lstStyle/>
          <a:p>
            <a:r>
              <a:rPr lang="en-US" sz="1800" i="1" dirty="0"/>
              <a:t>Education: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err="1"/>
              <a:t>Ed.D</a:t>
            </a:r>
            <a:r>
              <a:rPr lang="en-US" sz="1800" dirty="0"/>
              <a:t>., University of Northern Colorado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MBA, Eastern New Mexico University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B. Com., University of Madras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1</a:t>
            </a:fld>
            <a:endParaRPr lang="en-US"/>
          </a:p>
        </p:txBody>
      </p:sp>
      <p:pic>
        <p:nvPicPr>
          <p:cNvPr id="8" name="Picture 7" descr="A person wearing a suit and tie smiling at the camera&#10;&#10;Description automatically generated">
            <a:extLst>
              <a:ext uri="{FF2B5EF4-FFF2-40B4-BE49-F238E27FC236}">
                <a16:creationId xmlns:a16="http://schemas.microsoft.com/office/drawing/2014/main" id="{558E32FE-8595-470F-8E21-C8F5907D40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19" b="1618"/>
          <a:stretch/>
        </p:blipFill>
        <p:spPr>
          <a:xfrm>
            <a:off x="11082" y="0"/>
            <a:ext cx="4388198" cy="687851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85443238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DESIGN_ID_OFFICE THEME" val="HyJVwWKj"/>
  <p:tag name="ARTICULATE_SLIDE_COUNT" val="36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PMI_Palette">
      <a:dk1>
        <a:srgbClr val="000000"/>
      </a:dk1>
      <a:lt1>
        <a:srgbClr val="FFFFFF"/>
      </a:lt1>
      <a:dk2>
        <a:srgbClr val="C4C5C7"/>
      </a:dk2>
      <a:lt2>
        <a:srgbClr val="E7E6E6"/>
      </a:lt2>
      <a:accent1>
        <a:srgbClr val="FF610F"/>
      </a:accent1>
      <a:accent2>
        <a:srgbClr val="DD300B"/>
      </a:accent2>
      <a:accent3>
        <a:srgbClr val="FF9361"/>
      </a:accent3>
      <a:accent4>
        <a:srgbClr val="05BFE0"/>
      </a:accent4>
      <a:accent5>
        <a:srgbClr val="0080A8"/>
      </a:accent5>
      <a:accent6>
        <a:srgbClr val="59D3EB"/>
      </a:accent6>
      <a:hlink>
        <a:srgbClr val="4F17A8"/>
      </a:hlink>
      <a:folHlink>
        <a:srgbClr val="8A66C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 Powerpoint Template_Arial" id="{D654FFDD-BFC5-B249-A058-F42CE9956CC8}" vid="{DD8E3A2C-A17F-F34A-9A0F-129FCA81760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E9B2AB5E8E1704496F0519D9A80D5ED" ma:contentTypeVersion="12" ma:contentTypeDescription="Create a new document." ma:contentTypeScope="" ma:versionID="4e9bb8b55ade6ec0e813fb60eced28c4">
  <xsd:schema xmlns:xsd="http://www.w3.org/2001/XMLSchema" xmlns:xs="http://www.w3.org/2001/XMLSchema" xmlns:p="http://schemas.microsoft.com/office/2006/metadata/properties" xmlns:ns2="9684ec73-1634-456c-8eb7-82d9a97ae3cf" xmlns:ns3="4c8c56b3-4662-40fb-8b0a-5efcb10335fe" targetNamespace="http://schemas.microsoft.com/office/2006/metadata/properties" ma:root="true" ma:fieldsID="6f7d98b9c14895a96f53a1bda40178be" ns2:_="" ns3:_="">
    <xsd:import namespace="9684ec73-1634-456c-8eb7-82d9a97ae3cf"/>
    <xsd:import namespace="4c8c56b3-4662-40fb-8b0a-5efcb10335f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84ec73-1634-456c-8eb7-82d9a97ae3c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8c56b3-4662-40fb-8b0a-5efcb10335fe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4c8c56b3-4662-40fb-8b0a-5efcb10335fe">
      <UserInfo>
        <DisplayName>Dave Garrett</DisplayName>
        <AccountId>16</AccountId>
        <AccountType/>
      </UserInfo>
      <UserInfo>
        <DisplayName>Erica Grenfell</DisplayName>
        <AccountId>94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E2D3603B-79EA-4311-9096-98492C33BCF6}">
  <ds:schemaRefs>
    <ds:schemaRef ds:uri="4c8c56b3-4662-40fb-8b0a-5efcb10335fe"/>
    <ds:schemaRef ds:uri="9684ec73-1634-456c-8eb7-82d9a97ae3c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1E4D89B0-F33E-4435-9D55-538510AC3D4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931775E-FD77-4D1E-9938-F4D5A3D3C8C0}">
  <ds:schemaRefs>
    <ds:schemaRef ds:uri="http://purl.org/dc/elements/1.1/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4c8c56b3-4662-40fb-8b0a-5efcb10335fe"/>
    <ds:schemaRef ds:uri="9684ec73-1634-456c-8eb7-82d9a97ae3cf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31</TotalTime>
  <Words>125</Words>
  <Application>Microsoft Office PowerPoint</Application>
  <PresentationFormat>Widescreen</PresentationFormat>
  <Paragraphs>12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Calibri</vt:lpstr>
      <vt:lpstr>GT Pressura Mono</vt:lpstr>
      <vt:lpstr>System Font Regular</vt:lpstr>
      <vt:lpstr>Office Theme</vt:lpstr>
      <vt:lpstr>Dr. Srini Srinivasan Managing Director, PMI South Asia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Disciplined Agile Prospecting</dc:title>
  <dc:creator>Mark Lines</dc:creator>
  <cp:lastModifiedBy>Priya Awasare</cp:lastModifiedBy>
  <cp:revision>9</cp:revision>
  <cp:lastPrinted>2019-09-11T19:09:11Z</cp:lastPrinted>
  <dcterms:created xsi:type="dcterms:W3CDTF">2019-10-30T19:44:00Z</dcterms:created>
  <dcterms:modified xsi:type="dcterms:W3CDTF">2020-11-06T13:05:45Z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0x010100EE9B2AB5E8E1704496F0519D9A80D5ED</vt:lpwstr>
  </property>
  <property fmtid="{D5CDD505-2E9C-101B-9397-08002B2CF9AE}" pid="3" name="ArticulateGUID">
    <vt:lpwstr>7D96A341-AFA2-4FCE-960A-364DA8352E8D</vt:lpwstr>
  </property>
  <property fmtid="{D5CDD505-2E9C-101B-9397-08002B2CF9AE}" pid="4" name="ArticulatePath">
    <vt:lpwstr>Powerpoint Template_Arial</vt:lpwstr>
  </property>
</Properties>
</file>